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00"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Lst>
  <p:sldSz cy="5143500" cx="9144000"/>
  <p:notesSz cx="6858000" cy="9144000"/>
  <p:embeddedFontLst>
    <p:embeddedFont>
      <p:font typeface="Roboto"/>
      <p:regular r:id="rId20"/>
      <p:bold r:id="rId21"/>
      <p:italic r:id="rId22"/>
      <p:boldItalic r:id="rId23"/>
    </p:embeddedFont>
    <p:embeddedFont>
      <p:font typeface="Cairo"/>
      <p:regular r:id="rId24"/>
      <p:bold r:id="rId25"/>
    </p:embeddedFont>
    <p:embeddedFont>
      <p:font typeface="Bungee"/>
      <p:regular r:id="rId26"/>
    </p:embeddedFont>
    <p:embeddedFont>
      <p:font typeface="DM Sans"/>
      <p:regular r:id="rId27"/>
      <p:bold r:id="rId28"/>
      <p:italic r:id="rId29"/>
      <p:boldItalic r:id="rId3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0" Type="http://schemas.openxmlformats.org/officeDocument/2006/relationships/font" Target="fonts/DMSans-boldItalic.fntdata"/><Relationship Id="rId20" Type="http://schemas.openxmlformats.org/officeDocument/2006/relationships/font" Target="fonts/Roboto-regular.fntdata"/><Relationship Id="rId22" Type="http://schemas.openxmlformats.org/officeDocument/2006/relationships/font" Target="fonts/Roboto-italic.fntdata"/><Relationship Id="rId21" Type="http://schemas.openxmlformats.org/officeDocument/2006/relationships/font" Target="fonts/Roboto-bold.fntdata"/><Relationship Id="rId24" Type="http://schemas.openxmlformats.org/officeDocument/2006/relationships/font" Target="fonts/Cairo-regular.fntdata"/><Relationship Id="rId23" Type="http://schemas.openxmlformats.org/officeDocument/2006/relationships/font" Target="fonts/Roboto-boldItalic.fntdata"/><Relationship Id="rId26" Type="http://schemas.openxmlformats.org/officeDocument/2006/relationships/font" Target="fonts/Bungee-regular.fntdata"/><Relationship Id="rId25" Type="http://schemas.openxmlformats.org/officeDocument/2006/relationships/font" Target="fonts/Cairo-bold.fntdata"/><Relationship Id="rId28" Type="http://schemas.openxmlformats.org/officeDocument/2006/relationships/font" Target="fonts/DMSans-bold.fntdata"/><Relationship Id="rId27" Type="http://schemas.openxmlformats.org/officeDocument/2006/relationships/font" Target="fonts/DMSans-regular.fntdata"/><Relationship Id="rId29" Type="http://schemas.openxmlformats.org/officeDocument/2006/relationships/font" Target="fonts/DMSans-italic.fntdata"/><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5" name="Shape 765"/>
        <p:cNvGrpSpPr/>
        <p:nvPr/>
      </p:nvGrpSpPr>
      <p:grpSpPr>
        <a:xfrm>
          <a:off x="0" y="0"/>
          <a:ext cx="0" cy="0"/>
          <a:chOff x="0" y="0"/>
          <a:chExt cx="0" cy="0"/>
        </a:xfrm>
      </p:grpSpPr>
      <p:sp>
        <p:nvSpPr>
          <p:cNvPr id="766" name="Google Shape;766;ged9c6d4389_0_5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7" name="Google Shape;767;ged9c6d4389_0_5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7" name="Shape 897"/>
        <p:cNvGrpSpPr/>
        <p:nvPr/>
      </p:nvGrpSpPr>
      <p:grpSpPr>
        <a:xfrm>
          <a:off x="0" y="0"/>
          <a:ext cx="0" cy="0"/>
          <a:chOff x="0" y="0"/>
          <a:chExt cx="0" cy="0"/>
        </a:xfrm>
      </p:grpSpPr>
      <p:sp>
        <p:nvSpPr>
          <p:cNvPr id="898" name="Google Shape;898;g1f94da9dbee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9" name="Google Shape;899;g1f94da9dbee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4" name="Shape 904"/>
        <p:cNvGrpSpPr/>
        <p:nvPr/>
      </p:nvGrpSpPr>
      <p:grpSpPr>
        <a:xfrm>
          <a:off x="0" y="0"/>
          <a:ext cx="0" cy="0"/>
          <a:chOff x="0" y="0"/>
          <a:chExt cx="0" cy="0"/>
        </a:xfrm>
      </p:grpSpPr>
      <p:sp>
        <p:nvSpPr>
          <p:cNvPr id="905" name="Google Shape;905;g1d131303b04_1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6" name="Google Shape;906;g1d131303b04_1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3" name="Shape 913"/>
        <p:cNvGrpSpPr/>
        <p:nvPr/>
      </p:nvGrpSpPr>
      <p:grpSpPr>
        <a:xfrm>
          <a:off x="0" y="0"/>
          <a:ext cx="0" cy="0"/>
          <a:chOff x="0" y="0"/>
          <a:chExt cx="0" cy="0"/>
        </a:xfrm>
      </p:grpSpPr>
      <p:sp>
        <p:nvSpPr>
          <p:cNvPr id="914" name="Google Shape;914;g1d131303b04_1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5" name="Google Shape;915;g1d131303b04_1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0" name="Shape 920"/>
        <p:cNvGrpSpPr/>
        <p:nvPr/>
      </p:nvGrpSpPr>
      <p:grpSpPr>
        <a:xfrm>
          <a:off x="0" y="0"/>
          <a:ext cx="0" cy="0"/>
          <a:chOff x="0" y="0"/>
          <a:chExt cx="0" cy="0"/>
        </a:xfrm>
      </p:grpSpPr>
      <p:sp>
        <p:nvSpPr>
          <p:cNvPr id="921" name="Google Shape;921;g217b084fb85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2" name="Google Shape;922;g217b084fb85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7" name="Shape 927"/>
        <p:cNvGrpSpPr/>
        <p:nvPr/>
      </p:nvGrpSpPr>
      <p:grpSpPr>
        <a:xfrm>
          <a:off x="0" y="0"/>
          <a:ext cx="0" cy="0"/>
          <a:chOff x="0" y="0"/>
          <a:chExt cx="0" cy="0"/>
        </a:xfrm>
      </p:grpSpPr>
      <p:sp>
        <p:nvSpPr>
          <p:cNvPr id="928" name="Google Shape;928;g1d131303b04_1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9" name="Google Shape;929;g1d131303b04_1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3" name="Shape 933"/>
        <p:cNvGrpSpPr/>
        <p:nvPr/>
      </p:nvGrpSpPr>
      <p:grpSpPr>
        <a:xfrm>
          <a:off x="0" y="0"/>
          <a:ext cx="0" cy="0"/>
          <a:chOff x="0" y="0"/>
          <a:chExt cx="0" cy="0"/>
        </a:xfrm>
      </p:grpSpPr>
      <p:sp>
        <p:nvSpPr>
          <p:cNvPr id="934" name="Google Shape;934;g1d131303b04_1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5" name="Google Shape;935;g1d131303b04_1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5" name="Shape 825"/>
        <p:cNvGrpSpPr/>
        <p:nvPr/>
      </p:nvGrpSpPr>
      <p:grpSpPr>
        <a:xfrm>
          <a:off x="0" y="0"/>
          <a:ext cx="0" cy="0"/>
          <a:chOff x="0" y="0"/>
          <a:chExt cx="0" cy="0"/>
        </a:xfrm>
      </p:grpSpPr>
      <p:sp>
        <p:nvSpPr>
          <p:cNvPr id="826" name="Google Shape;826;gedba893947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7" name="Google Shape;827;gedba893947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2" name="Shape 832"/>
        <p:cNvGrpSpPr/>
        <p:nvPr/>
      </p:nvGrpSpPr>
      <p:grpSpPr>
        <a:xfrm>
          <a:off x="0" y="0"/>
          <a:ext cx="0" cy="0"/>
          <a:chOff x="0" y="0"/>
          <a:chExt cx="0" cy="0"/>
        </a:xfrm>
      </p:grpSpPr>
      <p:sp>
        <p:nvSpPr>
          <p:cNvPr id="833" name="Google Shape;833;g1f94da9dbe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4" name="Google Shape;834;g1f94da9dbe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8" name="Shape 838"/>
        <p:cNvGrpSpPr/>
        <p:nvPr/>
      </p:nvGrpSpPr>
      <p:grpSpPr>
        <a:xfrm>
          <a:off x="0" y="0"/>
          <a:ext cx="0" cy="0"/>
          <a:chOff x="0" y="0"/>
          <a:chExt cx="0" cy="0"/>
        </a:xfrm>
      </p:grpSpPr>
      <p:sp>
        <p:nvSpPr>
          <p:cNvPr id="839" name="Google Shape;839;g1f94da9dbee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0" name="Google Shape;840;g1f94da9dbee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4" name="Shape 844"/>
        <p:cNvGrpSpPr/>
        <p:nvPr/>
      </p:nvGrpSpPr>
      <p:grpSpPr>
        <a:xfrm>
          <a:off x="0" y="0"/>
          <a:ext cx="0" cy="0"/>
          <a:chOff x="0" y="0"/>
          <a:chExt cx="0" cy="0"/>
        </a:xfrm>
      </p:grpSpPr>
      <p:sp>
        <p:nvSpPr>
          <p:cNvPr id="845" name="Google Shape;845;g1f94da9dbee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6" name="Google Shape;846;g1f94da9dbee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0" name="Shape 850"/>
        <p:cNvGrpSpPr/>
        <p:nvPr/>
      </p:nvGrpSpPr>
      <p:grpSpPr>
        <a:xfrm>
          <a:off x="0" y="0"/>
          <a:ext cx="0" cy="0"/>
          <a:chOff x="0" y="0"/>
          <a:chExt cx="0" cy="0"/>
        </a:xfrm>
      </p:grpSpPr>
      <p:sp>
        <p:nvSpPr>
          <p:cNvPr id="851" name="Google Shape;851;g1f94da9dbee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2" name="Google Shape;852;g1f94da9dbee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9" name="Shape 859"/>
        <p:cNvGrpSpPr/>
        <p:nvPr/>
      </p:nvGrpSpPr>
      <p:grpSpPr>
        <a:xfrm>
          <a:off x="0" y="0"/>
          <a:ext cx="0" cy="0"/>
          <a:chOff x="0" y="0"/>
          <a:chExt cx="0" cy="0"/>
        </a:xfrm>
      </p:grpSpPr>
      <p:sp>
        <p:nvSpPr>
          <p:cNvPr id="860" name="Google Shape;860;g1d14727da0a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1" name="Google Shape;861;g1d14727da0a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8" name="Shape 868"/>
        <p:cNvGrpSpPr/>
        <p:nvPr/>
      </p:nvGrpSpPr>
      <p:grpSpPr>
        <a:xfrm>
          <a:off x="0" y="0"/>
          <a:ext cx="0" cy="0"/>
          <a:chOff x="0" y="0"/>
          <a:chExt cx="0" cy="0"/>
        </a:xfrm>
      </p:grpSpPr>
      <p:sp>
        <p:nvSpPr>
          <p:cNvPr id="869" name="Google Shape;869;g1d131303b04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0" name="Google Shape;870;g1d131303b04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6" name="Shape 876"/>
        <p:cNvGrpSpPr/>
        <p:nvPr/>
      </p:nvGrpSpPr>
      <p:grpSpPr>
        <a:xfrm>
          <a:off x="0" y="0"/>
          <a:ext cx="0" cy="0"/>
          <a:chOff x="0" y="0"/>
          <a:chExt cx="0" cy="0"/>
        </a:xfrm>
      </p:grpSpPr>
      <p:sp>
        <p:nvSpPr>
          <p:cNvPr id="877" name="Google Shape;877;g1f94da9dbee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8" name="Google Shape;878;g1f94da9dbee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717375" y="1519975"/>
            <a:ext cx="5460600" cy="2014800"/>
          </a:xfrm>
          <a:prstGeom prst="rect">
            <a:avLst/>
          </a:prstGeom>
        </p:spPr>
        <p:txBody>
          <a:bodyPr anchorCtr="0" anchor="ctr" bIns="91425" lIns="91425" spcFirstLastPara="1" rIns="91425" wrap="square" tIns="91425">
            <a:noAutofit/>
          </a:bodyPr>
          <a:lstStyle>
            <a:lvl1pPr lvl="0">
              <a:spcBef>
                <a:spcPts val="0"/>
              </a:spcBef>
              <a:spcAft>
                <a:spcPts val="0"/>
              </a:spcAft>
              <a:buSzPts val="5200"/>
              <a:buNone/>
              <a:defRPr sz="5200">
                <a:latin typeface="Bungee"/>
                <a:ea typeface="Bungee"/>
                <a:cs typeface="Bungee"/>
                <a:sym typeface="Bungee"/>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0" name="Google Shape;10;p2"/>
          <p:cNvSpPr txBox="1"/>
          <p:nvPr>
            <p:ph idx="1" type="subTitle"/>
          </p:nvPr>
        </p:nvSpPr>
        <p:spPr>
          <a:xfrm>
            <a:off x="717375" y="3515600"/>
            <a:ext cx="4373100" cy="424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800"/>
              <a:buNone/>
              <a:defRPr>
                <a:latin typeface="Cairo"/>
                <a:ea typeface="Cairo"/>
                <a:cs typeface="Cairo"/>
                <a:sym typeface="Cairo"/>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1" name="Google Shape;11;p2"/>
          <p:cNvSpPr/>
          <p:nvPr/>
        </p:nvSpPr>
        <p:spPr>
          <a:xfrm>
            <a:off x="1431371" y="436575"/>
            <a:ext cx="207053" cy="207082"/>
          </a:xfrm>
          <a:custGeom>
            <a:rect b="b" l="l" r="r" t="t"/>
            <a:pathLst>
              <a:path extrusionOk="0" h="7240" w="7239">
                <a:moveTo>
                  <a:pt x="2869" y="1"/>
                </a:moveTo>
                <a:cubicBezTo>
                  <a:pt x="2536" y="1"/>
                  <a:pt x="2436" y="134"/>
                  <a:pt x="2436" y="435"/>
                </a:cubicBezTo>
                <a:lnTo>
                  <a:pt x="2436" y="2469"/>
                </a:lnTo>
                <a:lnTo>
                  <a:pt x="434" y="2469"/>
                </a:lnTo>
                <a:cubicBezTo>
                  <a:pt x="134" y="2469"/>
                  <a:pt x="0" y="2603"/>
                  <a:pt x="0" y="2903"/>
                </a:cubicBezTo>
                <a:lnTo>
                  <a:pt x="0" y="4304"/>
                </a:lnTo>
                <a:cubicBezTo>
                  <a:pt x="0" y="4638"/>
                  <a:pt x="134" y="4738"/>
                  <a:pt x="434" y="4738"/>
                </a:cubicBezTo>
                <a:lnTo>
                  <a:pt x="2436" y="4738"/>
                </a:lnTo>
                <a:lnTo>
                  <a:pt x="2436" y="6806"/>
                </a:lnTo>
                <a:cubicBezTo>
                  <a:pt x="2436" y="7106"/>
                  <a:pt x="2536" y="7239"/>
                  <a:pt x="2869" y="7239"/>
                </a:cubicBezTo>
                <a:lnTo>
                  <a:pt x="4370" y="7239"/>
                </a:lnTo>
                <a:cubicBezTo>
                  <a:pt x="4704" y="7239"/>
                  <a:pt x="4804" y="7106"/>
                  <a:pt x="4804" y="6806"/>
                </a:cubicBezTo>
                <a:lnTo>
                  <a:pt x="4804" y="4738"/>
                </a:lnTo>
                <a:lnTo>
                  <a:pt x="6805" y="4738"/>
                </a:lnTo>
                <a:cubicBezTo>
                  <a:pt x="7106" y="4738"/>
                  <a:pt x="7239" y="4604"/>
                  <a:pt x="7239" y="4304"/>
                </a:cubicBezTo>
                <a:lnTo>
                  <a:pt x="7239" y="2903"/>
                </a:lnTo>
                <a:cubicBezTo>
                  <a:pt x="7239" y="2603"/>
                  <a:pt x="7106" y="2469"/>
                  <a:pt x="6805" y="2469"/>
                </a:cubicBezTo>
                <a:lnTo>
                  <a:pt x="4804" y="2469"/>
                </a:lnTo>
                <a:lnTo>
                  <a:pt x="4804" y="435"/>
                </a:lnTo>
                <a:cubicBezTo>
                  <a:pt x="4804" y="134"/>
                  <a:pt x="4670" y="1"/>
                  <a:pt x="437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174175" y="3198689"/>
            <a:ext cx="230146" cy="230178"/>
          </a:xfrm>
          <a:custGeom>
            <a:rect b="b" l="l" r="r" t="t"/>
            <a:pathLst>
              <a:path extrusionOk="0" h="7240" w="7239">
                <a:moveTo>
                  <a:pt x="2869" y="1"/>
                </a:moveTo>
                <a:cubicBezTo>
                  <a:pt x="2536" y="1"/>
                  <a:pt x="2436" y="134"/>
                  <a:pt x="2436" y="435"/>
                </a:cubicBezTo>
                <a:lnTo>
                  <a:pt x="2436" y="2469"/>
                </a:lnTo>
                <a:lnTo>
                  <a:pt x="434" y="2469"/>
                </a:lnTo>
                <a:cubicBezTo>
                  <a:pt x="134" y="2469"/>
                  <a:pt x="0" y="2603"/>
                  <a:pt x="0" y="2903"/>
                </a:cubicBezTo>
                <a:lnTo>
                  <a:pt x="0" y="4304"/>
                </a:lnTo>
                <a:cubicBezTo>
                  <a:pt x="0" y="4638"/>
                  <a:pt x="134" y="4738"/>
                  <a:pt x="434" y="4738"/>
                </a:cubicBezTo>
                <a:lnTo>
                  <a:pt x="2436" y="4738"/>
                </a:lnTo>
                <a:lnTo>
                  <a:pt x="2436" y="6806"/>
                </a:lnTo>
                <a:cubicBezTo>
                  <a:pt x="2436" y="7106"/>
                  <a:pt x="2536" y="7239"/>
                  <a:pt x="2869" y="7239"/>
                </a:cubicBezTo>
                <a:lnTo>
                  <a:pt x="4370" y="7239"/>
                </a:lnTo>
                <a:cubicBezTo>
                  <a:pt x="4704" y="7239"/>
                  <a:pt x="4804" y="7106"/>
                  <a:pt x="4804" y="6806"/>
                </a:cubicBezTo>
                <a:lnTo>
                  <a:pt x="4804" y="4738"/>
                </a:lnTo>
                <a:lnTo>
                  <a:pt x="6805" y="4738"/>
                </a:lnTo>
                <a:cubicBezTo>
                  <a:pt x="7106" y="4738"/>
                  <a:pt x="7239" y="4604"/>
                  <a:pt x="7239" y="4304"/>
                </a:cubicBezTo>
                <a:lnTo>
                  <a:pt x="7239" y="2903"/>
                </a:lnTo>
                <a:cubicBezTo>
                  <a:pt x="7239" y="2603"/>
                  <a:pt x="7106" y="2469"/>
                  <a:pt x="6805" y="2469"/>
                </a:cubicBezTo>
                <a:lnTo>
                  <a:pt x="4804" y="2469"/>
                </a:lnTo>
                <a:lnTo>
                  <a:pt x="4804" y="435"/>
                </a:lnTo>
                <a:cubicBezTo>
                  <a:pt x="4804" y="134"/>
                  <a:pt x="4670" y="1"/>
                  <a:pt x="437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8305726" y="601184"/>
            <a:ext cx="230146" cy="230146"/>
          </a:xfrm>
          <a:custGeom>
            <a:rect b="b" l="l" r="r" t="t"/>
            <a:pathLst>
              <a:path extrusionOk="0" h="7239" w="7239">
                <a:moveTo>
                  <a:pt x="2835" y="0"/>
                </a:moveTo>
                <a:cubicBezTo>
                  <a:pt x="2535" y="0"/>
                  <a:pt x="2402" y="134"/>
                  <a:pt x="2402" y="434"/>
                </a:cubicBezTo>
                <a:lnTo>
                  <a:pt x="2402" y="2469"/>
                </a:lnTo>
                <a:lnTo>
                  <a:pt x="434" y="2469"/>
                </a:lnTo>
                <a:cubicBezTo>
                  <a:pt x="133" y="2469"/>
                  <a:pt x="0" y="2602"/>
                  <a:pt x="0" y="2902"/>
                </a:cubicBezTo>
                <a:lnTo>
                  <a:pt x="0" y="4303"/>
                </a:lnTo>
                <a:cubicBezTo>
                  <a:pt x="0" y="4604"/>
                  <a:pt x="133" y="4737"/>
                  <a:pt x="434" y="4737"/>
                </a:cubicBezTo>
                <a:lnTo>
                  <a:pt x="2402" y="4737"/>
                </a:lnTo>
                <a:lnTo>
                  <a:pt x="2402" y="6772"/>
                </a:lnTo>
                <a:cubicBezTo>
                  <a:pt x="2402" y="7105"/>
                  <a:pt x="2535" y="7239"/>
                  <a:pt x="2835" y="7239"/>
                </a:cubicBezTo>
                <a:lnTo>
                  <a:pt x="4370" y="7239"/>
                </a:lnTo>
                <a:cubicBezTo>
                  <a:pt x="4670" y="7239"/>
                  <a:pt x="4803" y="7105"/>
                  <a:pt x="4803" y="6772"/>
                </a:cubicBezTo>
                <a:lnTo>
                  <a:pt x="4803" y="4737"/>
                </a:lnTo>
                <a:lnTo>
                  <a:pt x="6805" y="4737"/>
                </a:lnTo>
                <a:cubicBezTo>
                  <a:pt x="7105" y="4737"/>
                  <a:pt x="7239" y="4604"/>
                  <a:pt x="7239" y="4303"/>
                </a:cubicBezTo>
                <a:lnTo>
                  <a:pt x="7239" y="2902"/>
                </a:lnTo>
                <a:cubicBezTo>
                  <a:pt x="7239" y="2602"/>
                  <a:pt x="7105" y="2469"/>
                  <a:pt x="6805" y="2469"/>
                </a:cubicBezTo>
                <a:lnTo>
                  <a:pt x="4803" y="2469"/>
                </a:lnTo>
                <a:lnTo>
                  <a:pt x="4803" y="434"/>
                </a:lnTo>
                <a:cubicBezTo>
                  <a:pt x="4803" y="134"/>
                  <a:pt x="4670" y="0"/>
                  <a:pt x="437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a:off x="8550824" y="4179028"/>
            <a:ext cx="231227" cy="230146"/>
          </a:xfrm>
          <a:custGeom>
            <a:rect b="b" l="l" r="r" t="t"/>
            <a:pathLst>
              <a:path extrusionOk="0" h="7239" w="7273">
                <a:moveTo>
                  <a:pt x="2902" y="0"/>
                </a:moveTo>
                <a:cubicBezTo>
                  <a:pt x="2569" y="0"/>
                  <a:pt x="2469" y="134"/>
                  <a:pt x="2469" y="434"/>
                </a:cubicBezTo>
                <a:lnTo>
                  <a:pt x="2469" y="2502"/>
                </a:lnTo>
                <a:lnTo>
                  <a:pt x="434" y="2502"/>
                </a:lnTo>
                <a:cubicBezTo>
                  <a:pt x="134" y="2502"/>
                  <a:pt x="0" y="2636"/>
                  <a:pt x="0" y="2936"/>
                </a:cubicBezTo>
                <a:lnTo>
                  <a:pt x="0" y="4303"/>
                </a:lnTo>
                <a:cubicBezTo>
                  <a:pt x="0" y="4637"/>
                  <a:pt x="134" y="4770"/>
                  <a:pt x="434" y="4770"/>
                </a:cubicBezTo>
                <a:lnTo>
                  <a:pt x="2435" y="4770"/>
                </a:lnTo>
                <a:lnTo>
                  <a:pt x="2435" y="6805"/>
                </a:lnTo>
                <a:cubicBezTo>
                  <a:pt x="2435" y="7106"/>
                  <a:pt x="2569" y="7239"/>
                  <a:pt x="2869" y="7239"/>
                </a:cubicBezTo>
                <a:lnTo>
                  <a:pt x="4404" y="7239"/>
                </a:lnTo>
                <a:cubicBezTo>
                  <a:pt x="4704" y="7239"/>
                  <a:pt x="4837" y="7106"/>
                  <a:pt x="4837" y="6805"/>
                </a:cubicBezTo>
                <a:lnTo>
                  <a:pt x="4837" y="4770"/>
                </a:lnTo>
                <a:lnTo>
                  <a:pt x="6839" y="4770"/>
                </a:lnTo>
                <a:cubicBezTo>
                  <a:pt x="7139" y="4770"/>
                  <a:pt x="7272" y="4637"/>
                  <a:pt x="7272" y="4303"/>
                </a:cubicBezTo>
                <a:lnTo>
                  <a:pt x="7272" y="2936"/>
                </a:lnTo>
                <a:cubicBezTo>
                  <a:pt x="7272" y="2602"/>
                  <a:pt x="7139" y="2502"/>
                  <a:pt x="6839" y="2502"/>
                </a:cubicBezTo>
                <a:lnTo>
                  <a:pt x="4837" y="2502"/>
                </a:lnTo>
                <a:lnTo>
                  <a:pt x="4837" y="434"/>
                </a:lnTo>
                <a:cubicBezTo>
                  <a:pt x="4837" y="134"/>
                  <a:pt x="4704" y="0"/>
                  <a:pt x="440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 name="Google Shape;15;p2"/>
          <p:cNvGrpSpPr/>
          <p:nvPr/>
        </p:nvGrpSpPr>
        <p:grpSpPr>
          <a:xfrm rot="-6220424">
            <a:off x="191876" y="474628"/>
            <a:ext cx="602495" cy="353003"/>
            <a:chOff x="-1131628" y="1250953"/>
            <a:chExt cx="695437" cy="407447"/>
          </a:xfrm>
        </p:grpSpPr>
        <p:sp>
          <p:nvSpPr>
            <p:cNvPr id="16" name="Google Shape;16;p2"/>
            <p:cNvSpPr/>
            <p:nvPr/>
          </p:nvSpPr>
          <p:spPr>
            <a:xfrm>
              <a:off x="-1131628" y="1250953"/>
              <a:ext cx="695437" cy="407447"/>
            </a:xfrm>
            <a:custGeom>
              <a:rect b="b" l="l" r="r" t="t"/>
              <a:pathLst>
                <a:path extrusionOk="0" h="11648" w="19881">
                  <a:moveTo>
                    <a:pt x="15592" y="0"/>
                  </a:moveTo>
                  <a:cubicBezTo>
                    <a:pt x="15168" y="0"/>
                    <a:pt x="14735" y="71"/>
                    <a:pt x="14310" y="220"/>
                  </a:cubicBezTo>
                  <a:lnTo>
                    <a:pt x="3036" y="4256"/>
                  </a:lnTo>
                  <a:cubicBezTo>
                    <a:pt x="1034" y="4956"/>
                    <a:pt x="0" y="7125"/>
                    <a:pt x="701" y="9126"/>
                  </a:cubicBezTo>
                  <a:cubicBezTo>
                    <a:pt x="1252" y="10676"/>
                    <a:pt x="2735" y="11647"/>
                    <a:pt x="4318" y="11647"/>
                  </a:cubicBezTo>
                  <a:cubicBezTo>
                    <a:pt x="4745" y="11647"/>
                    <a:pt x="5179" y="11576"/>
                    <a:pt x="5604" y="11428"/>
                  </a:cubicBezTo>
                  <a:lnTo>
                    <a:pt x="16879" y="7425"/>
                  </a:lnTo>
                  <a:cubicBezTo>
                    <a:pt x="18847" y="6691"/>
                    <a:pt x="19881" y="4523"/>
                    <a:pt x="19180" y="2521"/>
                  </a:cubicBezTo>
                  <a:cubicBezTo>
                    <a:pt x="18629" y="971"/>
                    <a:pt x="17166" y="0"/>
                    <a:pt x="1559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1131628" y="1328644"/>
              <a:ext cx="393245" cy="329756"/>
            </a:xfrm>
            <a:custGeom>
              <a:rect b="b" l="l" r="r" t="t"/>
              <a:pathLst>
                <a:path extrusionOk="0" h="9427" w="11242">
                  <a:moveTo>
                    <a:pt x="8673" y="0"/>
                  </a:moveTo>
                  <a:lnTo>
                    <a:pt x="3036" y="2035"/>
                  </a:lnTo>
                  <a:cubicBezTo>
                    <a:pt x="1034" y="2735"/>
                    <a:pt x="0" y="4904"/>
                    <a:pt x="701" y="6905"/>
                  </a:cubicBezTo>
                  <a:cubicBezTo>
                    <a:pt x="1252" y="8455"/>
                    <a:pt x="2735" y="9426"/>
                    <a:pt x="4318" y="9426"/>
                  </a:cubicBezTo>
                  <a:cubicBezTo>
                    <a:pt x="4745" y="9426"/>
                    <a:pt x="5179" y="9355"/>
                    <a:pt x="5604" y="9207"/>
                  </a:cubicBezTo>
                  <a:lnTo>
                    <a:pt x="11241" y="7205"/>
                  </a:lnTo>
                  <a:lnTo>
                    <a:pt x="867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p:nvPr/>
          </p:nvSpPr>
          <p:spPr>
            <a:xfrm>
              <a:off x="-1033614" y="1304858"/>
              <a:ext cx="460931" cy="190956"/>
            </a:xfrm>
            <a:custGeom>
              <a:rect b="b" l="l" r="r" t="t"/>
              <a:pathLst>
                <a:path extrusionOk="0" h="5459" w="13177">
                  <a:moveTo>
                    <a:pt x="12479" y="0"/>
                  </a:moveTo>
                  <a:cubicBezTo>
                    <a:pt x="12400" y="0"/>
                    <a:pt x="12320" y="15"/>
                    <a:pt x="12242" y="46"/>
                  </a:cubicBezTo>
                  <a:lnTo>
                    <a:pt x="500" y="4216"/>
                  </a:lnTo>
                  <a:cubicBezTo>
                    <a:pt x="167" y="4349"/>
                    <a:pt x="0" y="4716"/>
                    <a:pt x="100" y="5050"/>
                  </a:cubicBezTo>
                  <a:cubicBezTo>
                    <a:pt x="205" y="5285"/>
                    <a:pt x="453" y="5459"/>
                    <a:pt x="716" y="5459"/>
                  </a:cubicBezTo>
                  <a:cubicBezTo>
                    <a:pt x="788" y="5459"/>
                    <a:pt x="862" y="5446"/>
                    <a:pt x="934" y="5417"/>
                  </a:cubicBezTo>
                  <a:lnTo>
                    <a:pt x="12676" y="1214"/>
                  </a:lnTo>
                  <a:cubicBezTo>
                    <a:pt x="13009" y="1114"/>
                    <a:pt x="13176" y="747"/>
                    <a:pt x="13076" y="413"/>
                  </a:cubicBezTo>
                  <a:cubicBezTo>
                    <a:pt x="12974" y="158"/>
                    <a:pt x="12735" y="0"/>
                    <a:pt x="12479" y="0"/>
                  </a:cubicBezTo>
                  <a:close/>
                </a:path>
              </a:pathLst>
            </a:custGeom>
            <a:solidFill>
              <a:srgbClr val="FAE9CD">
                <a:alpha val="48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9" name="Shape 109"/>
        <p:cNvGrpSpPr/>
        <p:nvPr/>
      </p:nvGrpSpPr>
      <p:grpSpPr>
        <a:xfrm>
          <a:off x="0" y="0"/>
          <a:ext cx="0" cy="0"/>
          <a:chOff x="0" y="0"/>
          <a:chExt cx="0" cy="0"/>
        </a:xfrm>
      </p:grpSpPr>
      <p:sp>
        <p:nvSpPr>
          <p:cNvPr id="110" name="Google Shape;110;p11"/>
          <p:cNvSpPr txBox="1"/>
          <p:nvPr>
            <p:ph hasCustomPrompt="1" type="title"/>
          </p:nvPr>
        </p:nvSpPr>
        <p:spPr>
          <a:xfrm>
            <a:off x="1284000" y="990600"/>
            <a:ext cx="6576000" cy="24591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9600"/>
              <a:buNone/>
              <a:defRPr sz="8000"/>
            </a:lvl1pPr>
            <a:lvl2pPr lvl="1" rtl="0" algn="ctr">
              <a:spcBef>
                <a:spcPts val="0"/>
              </a:spcBef>
              <a:spcAft>
                <a:spcPts val="0"/>
              </a:spcAft>
              <a:buSzPts val="9600"/>
              <a:buNone/>
              <a:defRPr sz="9600"/>
            </a:lvl2pPr>
            <a:lvl3pPr lvl="2" rtl="0" algn="ctr">
              <a:spcBef>
                <a:spcPts val="0"/>
              </a:spcBef>
              <a:spcAft>
                <a:spcPts val="0"/>
              </a:spcAft>
              <a:buSzPts val="9600"/>
              <a:buNone/>
              <a:defRPr sz="9600"/>
            </a:lvl3pPr>
            <a:lvl4pPr lvl="3" rtl="0" algn="ctr">
              <a:spcBef>
                <a:spcPts val="0"/>
              </a:spcBef>
              <a:spcAft>
                <a:spcPts val="0"/>
              </a:spcAft>
              <a:buSzPts val="9600"/>
              <a:buNone/>
              <a:defRPr sz="9600"/>
            </a:lvl4pPr>
            <a:lvl5pPr lvl="4" rtl="0" algn="ctr">
              <a:spcBef>
                <a:spcPts val="0"/>
              </a:spcBef>
              <a:spcAft>
                <a:spcPts val="0"/>
              </a:spcAft>
              <a:buSzPts val="9600"/>
              <a:buNone/>
              <a:defRPr sz="9600"/>
            </a:lvl5pPr>
            <a:lvl6pPr lvl="5" rtl="0" algn="ctr">
              <a:spcBef>
                <a:spcPts val="0"/>
              </a:spcBef>
              <a:spcAft>
                <a:spcPts val="0"/>
              </a:spcAft>
              <a:buSzPts val="9600"/>
              <a:buNone/>
              <a:defRPr sz="9600"/>
            </a:lvl6pPr>
            <a:lvl7pPr lvl="6" rtl="0" algn="ctr">
              <a:spcBef>
                <a:spcPts val="0"/>
              </a:spcBef>
              <a:spcAft>
                <a:spcPts val="0"/>
              </a:spcAft>
              <a:buSzPts val="9600"/>
              <a:buNone/>
              <a:defRPr sz="9600"/>
            </a:lvl7pPr>
            <a:lvl8pPr lvl="7" rtl="0" algn="ctr">
              <a:spcBef>
                <a:spcPts val="0"/>
              </a:spcBef>
              <a:spcAft>
                <a:spcPts val="0"/>
              </a:spcAft>
              <a:buSzPts val="9600"/>
              <a:buNone/>
              <a:defRPr sz="9600"/>
            </a:lvl8pPr>
            <a:lvl9pPr lvl="8" rtl="0" algn="ctr">
              <a:spcBef>
                <a:spcPts val="0"/>
              </a:spcBef>
              <a:spcAft>
                <a:spcPts val="0"/>
              </a:spcAft>
              <a:buSzPts val="9600"/>
              <a:buNone/>
              <a:defRPr sz="9600"/>
            </a:lvl9pPr>
          </a:lstStyle>
          <a:p>
            <a:r>
              <a:t>xx%</a:t>
            </a:r>
          </a:p>
        </p:txBody>
      </p:sp>
      <p:sp>
        <p:nvSpPr>
          <p:cNvPr id="111" name="Google Shape;111;p11"/>
          <p:cNvSpPr txBox="1"/>
          <p:nvPr>
            <p:ph idx="1" type="subTitle"/>
          </p:nvPr>
        </p:nvSpPr>
        <p:spPr>
          <a:xfrm>
            <a:off x="1284000" y="3449575"/>
            <a:ext cx="6576000" cy="712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112" name="Google Shape;112;p11"/>
          <p:cNvSpPr/>
          <p:nvPr/>
        </p:nvSpPr>
        <p:spPr>
          <a:xfrm>
            <a:off x="1431371" y="436575"/>
            <a:ext cx="207053" cy="207082"/>
          </a:xfrm>
          <a:custGeom>
            <a:rect b="b" l="l" r="r" t="t"/>
            <a:pathLst>
              <a:path extrusionOk="0" h="7240" w="7239">
                <a:moveTo>
                  <a:pt x="2869" y="1"/>
                </a:moveTo>
                <a:cubicBezTo>
                  <a:pt x="2536" y="1"/>
                  <a:pt x="2436" y="134"/>
                  <a:pt x="2436" y="435"/>
                </a:cubicBezTo>
                <a:lnTo>
                  <a:pt x="2436" y="2469"/>
                </a:lnTo>
                <a:lnTo>
                  <a:pt x="434" y="2469"/>
                </a:lnTo>
                <a:cubicBezTo>
                  <a:pt x="134" y="2469"/>
                  <a:pt x="0" y="2603"/>
                  <a:pt x="0" y="2903"/>
                </a:cubicBezTo>
                <a:lnTo>
                  <a:pt x="0" y="4304"/>
                </a:lnTo>
                <a:cubicBezTo>
                  <a:pt x="0" y="4638"/>
                  <a:pt x="134" y="4738"/>
                  <a:pt x="434" y="4738"/>
                </a:cubicBezTo>
                <a:lnTo>
                  <a:pt x="2436" y="4738"/>
                </a:lnTo>
                <a:lnTo>
                  <a:pt x="2436" y="6806"/>
                </a:lnTo>
                <a:cubicBezTo>
                  <a:pt x="2436" y="7106"/>
                  <a:pt x="2536" y="7239"/>
                  <a:pt x="2869" y="7239"/>
                </a:cubicBezTo>
                <a:lnTo>
                  <a:pt x="4370" y="7239"/>
                </a:lnTo>
                <a:cubicBezTo>
                  <a:pt x="4704" y="7239"/>
                  <a:pt x="4804" y="7106"/>
                  <a:pt x="4804" y="6806"/>
                </a:cubicBezTo>
                <a:lnTo>
                  <a:pt x="4804" y="4738"/>
                </a:lnTo>
                <a:lnTo>
                  <a:pt x="6805" y="4738"/>
                </a:lnTo>
                <a:cubicBezTo>
                  <a:pt x="7106" y="4738"/>
                  <a:pt x="7239" y="4604"/>
                  <a:pt x="7239" y="4304"/>
                </a:cubicBezTo>
                <a:lnTo>
                  <a:pt x="7239" y="2903"/>
                </a:lnTo>
                <a:cubicBezTo>
                  <a:pt x="7239" y="2603"/>
                  <a:pt x="7106" y="2469"/>
                  <a:pt x="6805" y="2469"/>
                </a:cubicBezTo>
                <a:lnTo>
                  <a:pt x="4804" y="2469"/>
                </a:lnTo>
                <a:lnTo>
                  <a:pt x="4804" y="435"/>
                </a:lnTo>
                <a:cubicBezTo>
                  <a:pt x="4804" y="134"/>
                  <a:pt x="4670" y="1"/>
                  <a:pt x="437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a:off x="174175" y="3198689"/>
            <a:ext cx="230146" cy="230178"/>
          </a:xfrm>
          <a:custGeom>
            <a:rect b="b" l="l" r="r" t="t"/>
            <a:pathLst>
              <a:path extrusionOk="0" h="7240" w="7239">
                <a:moveTo>
                  <a:pt x="2869" y="1"/>
                </a:moveTo>
                <a:cubicBezTo>
                  <a:pt x="2536" y="1"/>
                  <a:pt x="2436" y="134"/>
                  <a:pt x="2436" y="435"/>
                </a:cubicBezTo>
                <a:lnTo>
                  <a:pt x="2436" y="2469"/>
                </a:lnTo>
                <a:lnTo>
                  <a:pt x="434" y="2469"/>
                </a:lnTo>
                <a:cubicBezTo>
                  <a:pt x="134" y="2469"/>
                  <a:pt x="0" y="2603"/>
                  <a:pt x="0" y="2903"/>
                </a:cubicBezTo>
                <a:lnTo>
                  <a:pt x="0" y="4304"/>
                </a:lnTo>
                <a:cubicBezTo>
                  <a:pt x="0" y="4638"/>
                  <a:pt x="134" y="4738"/>
                  <a:pt x="434" y="4738"/>
                </a:cubicBezTo>
                <a:lnTo>
                  <a:pt x="2436" y="4738"/>
                </a:lnTo>
                <a:lnTo>
                  <a:pt x="2436" y="6806"/>
                </a:lnTo>
                <a:cubicBezTo>
                  <a:pt x="2436" y="7106"/>
                  <a:pt x="2536" y="7239"/>
                  <a:pt x="2869" y="7239"/>
                </a:cubicBezTo>
                <a:lnTo>
                  <a:pt x="4370" y="7239"/>
                </a:lnTo>
                <a:cubicBezTo>
                  <a:pt x="4704" y="7239"/>
                  <a:pt x="4804" y="7106"/>
                  <a:pt x="4804" y="6806"/>
                </a:cubicBezTo>
                <a:lnTo>
                  <a:pt x="4804" y="4738"/>
                </a:lnTo>
                <a:lnTo>
                  <a:pt x="6805" y="4738"/>
                </a:lnTo>
                <a:cubicBezTo>
                  <a:pt x="7106" y="4738"/>
                  <a:pt x="7239" y="4604"/>
                  <a:pt x="7239" y="4304"/>
                </a:cubicBezTo>
                <a:lnTo>
                  <a:pt x="7239" y="2903"/>
                </a:lnTo>
                <a:cubicBezTo>
                  <a:pt x="7239" y="2603"/>
                  <a:pt x="7106" y="2469"/>
                  <a:pt x="6805" y="2469"/>
                </a:cubicBezTo>
                <a:lnTo>
                  <a:pt x="4804" y="2469"/>
                </a:lnTo>
                <a:lnTo>
                  <a:pt x="4804" y="435"/>
                </a:lnTo>
                <a:cubicBezTo>
                  <a:pt x="4804" y="134"/>
                  <a:pt x="4670" y="1"/>
                  <a:pt x="437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a:off x="8305726" y="601184"/>
            <a:ext cx="230146" cy="230146"/>
          </a:xfrm>
          <a:custGeom>
            <a:rect b="b" l="l" r="r" t="t"/>
            <a:pathLst>
              <a:path extrusionOk="0" h="7239" w="7239">
                <a:moveTo>
                  <a:pt x="2835" y="0"/>
                </a:moveTo>
                <a:cubicBezTo>
                  <a:pt x="2535" y="0"/>
                  <a:pt x="2402" y="134"/>
                  <a:pt x="2402" y="434"/>
                </a:cubicBezTo>
                <a:lnTo>
                  <a:pt x="2402" y="2469"/>
                </a:lnTo>
                <a:lnTo>
                  <a:pt x="434" y="2469"/>
                </a:lnTo>
                <a:cubicBezTo>
                  <a:pt x="133" y="2469"/>
                  <a:pt x="0" y="2602"/>
                  <a:pt x="0" y="2902"/>
                </a:cubicBezTo>
                <a:lnTo>
                  <a:pt x="0" y="4303"/>
                </a:lnTo>
                <a:cubicBezTo>
                  <a:pt x="0" y="4604"/>
                  <a:pt x="133" y="4737"/>
                  <a:pt x="434" y="4737"/>
                </a:cubicBezTo>
                <a:lnTo>
                  <a:pt x="2402" y="4737"/>
                </a:lnTo>
                <a:lnTo>
                  <a:pt x="2402" y="6772"/>
                </a:lnTo>
                <a:cubicBezTo>
                  <a:pt x="2402" y="7105"/>
                  <a:pt x="2535" y="7239"/>
                  <a:pt x="2835" y="7239"/>
                </a:cubicBezTo>
                <a:lnTo>
                  <a:pt x="4370" y="7239"/>
                </a:lnTo>
                <a:cubicBezTo>
                  <a:pt x="4670" y="7239"/>
                  <a:pt x="4803" y="7105"/>
                  <a:pt x="4803" y="6772"/>
                </a:cubicBezTo>
                <a:lnTo>
                  <a:pt x="4803" y="4737"/>
                </a:lnTo>
                <a:lnTo>
                  <a:pt x="6805" y="4737"/>
                </a:lnTo>
                <a:cubicBezTo>
                  <a:pt x="7105" y="4737"/>
                  <a:pt x="7239" y="4604"/>
                  <a:pt x="7239" y="4303"/>
                </a:cubicBezTo>
                <a:lnTo>
                  <a:pt x="7239" y="2902"/>
                </a:lnTo>
                <a:cubicBezTo>
                  <a:pt x="7239" y="2602"/>
                  <a:pt x="7105" y="2469"/>
                  <a:pt x="6805" y="2469"/>
                </a:cubicBezTo>
                <a:lnTo>
                  <a:pt x="4803" y="2469"/>
                </a:lnTo>
                <a:lnTo>
                  <a:pt x="4803" y="434"/>
                </a:lnTo>
                <a:cubicBezTo>
                  <a:pt x="4803" y="134"/>
                  <a:pt x="4670" y="0"/>
                  <a:pt x="437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1"/>
          <p:cNvSpPr/>
          <p:nvPr/>
        </p:nvSpPr>
        <p:spPr>
          <a:xfrm>
            <a:off x="8550824" y="4179028"/>
            <a:ext cx="231227" cy="230146"/>
          </a:xfrm>
          <a:custGeom>
            <a:rect b="b" l="l" r="r" t="t"/>
            <a:pathLst>
              <a:path extrusionOk="0" h="7239" w="7273">
                <a:moveTo>
                  <a:pt x="2902" y="0"/>
                </a:moveTo>
                <a:cubicBezTo>
                  <a:pt x="2569" y="0"/>
                  <a:pt x="2469" y="134"/>
                  <a:pt x="2469" y="434"/>
                </a:cubicBezTo>
                <a:lnTo>
                  <a:pt x="2469" y="2502"/>
                </a:lnTo>
                <a:lnTo>
                  <a:pt x="434" y="2502"/>
                </a:lnTo>
                <a:cubicBezTo>
                  <a:pt x="134" y="2502"/>
                  <a:pt x="0" y="2636"/>
                  <a:pt x="0" y="2936"/>
                </a:cubicBezTo>
                <a:lnTo>
                  <a:pt x="0" y="4303"/>
                </a:lnTo>
                <a:cubicBezTo>
                  <a:pt x="0" y="4637"/>
                  <a:pt x="134" y="4770"/>
                  <a:pt x="434" y="4770"/>
                </a:cubicBezTo>
                <a:lnTo>
                  <a:pt x="2435" y="4770"/>
                </a:lnTo>
                <a:lnTo>
                  <a:pt x="2435" y="6805"/>
                </a:lnTo>
                <a:cubicBezTo>
                  <a:pt x="2435" y="7106"/>
                  <a:pt x="2569" y="7239"/>
                  <a:pt x="2869" y="7239"/>
                </a:cubicBezTo>
                <a:lnTo>
                  <a:pt x="4404" y="7239"/>
                </a:lnTo>
                <a:cubicBezTo>
                  <a:pt x="4704" y="7239"/>
                  <a:pt x="4837" y="7106"/>
                  <a:pt x="4837" y="6805"/>
                </a:cubicBezTo>
                <a:lnTo>
                  <a:pt x="4837" y="4770"/>
                </a:lnTo>
                <a:lnTo>
                  <a:pt x="6839" y="4770"/>
                </a:lnTo>
                <a:cubicBezTo>
                  <a:pt x="7139" y="4770"/>
                  <a:pt x="7272" y="4637"/>
                  <a:pt x="7272" y="4303"/>
                </a:cubicBezTo>
                <a:lnTo>
                  <a:pt x="7272" y="2936"/>
                </a:lnTo>
                <a:cubicBezTo>
                  <a:pt x="7272" y="2602"/>
                  <a:pt x="7139" y="2502"/>
                  <a:pt x="6839" y="2502"/>
                </a:cubicBezTo>
                <a:lnTo>
                  <a:pt x="4837" y="2502"/>
                </a:lnTo>
                <a:lnTo>
                  <a:pt x="4837" y="434"/>
                </a:lnTo>
                <a:cubicBezTo>
                  <a:pt x="4837" y="134"/>
                  <a:pt x="4704" y="0"/>
                  <a:pt x="440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6" name="Google Shape;116;p11"/>
          <p:cNvGrpSpPr/>
          <p:nvPr/>
        </p:nvGrpSpPr>
        <p:grpSpPr>
          <a:xfrm>
            <a:off x="8255635" y="2423850"/>
            <a:ext cx="357775" cy="295791"/>
            <a:chOff x="-783927" y="2108838"/>
            <a:chExt cx="357775" cy="295791"/>
          </a:xfrm>
        </p:grpSpPr>
        <p:sp>
          <p:nvSpPr>
            <p:cNvPr id="117" name="Google Shape;117;p11"/>
            <p:cNvSpPr/>
            <p:nvPr/>
          </p:nvSpPr>
          <p:spPr>
            <a:xfrm>
              <a:off x="-783927" y="2108838"/>
              <a:ext cx="357775" cy="295791"/>
            </a:xfrm>
            <a:custGeom>
              <a:rect b="b" l="l" r="r" t="t"/>
              <a:pathLst>
                <a:path extrusionOk="0" h="8456" w="10228">
                  <a:moveTo>
                    <a:pt x="4674" y="1"/>
                  </a:moveTo>
                  <a:cubicBezTo>
                    <a:pt x="3660" y="1"/>
                    <a:pt x="2642" y="369"/>
                    <a:pt x="1835" y="1113"/>
                  </a:cubicBezTo>
                  <a:cubicBezTo>
                    <a:pt x="134" y="2681"/>
                    <a:pt x="1" y="5316"/>
                    <a:pt x="1568" y="7017"/>
                  </a:cubicBezTo>
                  <a:cubicBezTo>
                    <a:pt x="1735" y="7217"/>
                    <a:pt x="1935" y="7384"/>
                    <a:pt x="2135" y="7518"/>
                  </a:cubicBezTo>
                  <a:cubicBezTo>
                    <a:pt x="2962" y="8173"/>
                    <a:pt x="3852" y="8456"/>
                    <a:pt x="4706" y="8456"/>
                  </a:cubicBezTo>
                  <a:cubicBezTo>
                    <a:pt x="7680" y="8456"/>
                    <a:pt x="10227" y="5030"/>
                    <a:pt x="8206" y="1947"/>
                  </a:cubicBezTo>
                  <a:cubicBezTo>
                    <a:pt x="8073" y="1747"/>
                    <a:pt x="7906" y="1547"/>
                    <a:pt x="7739" y="1346"/>
                  </a:cubicBezTo>
                  <a:cubicBezTo>
                    <a:pt x="6916" y="452"/>
                    <a:pt x="5797" y="1"/>
                    <a:pt x="467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a:off x="-745414" y="2137242"/>
              <a:ext cx="248568" cy="234576"/>
            </a:xfrm>
            <a:custGeom>
              <a:rect b="b" l="l" r="r" t="t"/>
              <a:pathLst>
                <a:path extrusionOk="0" h="6706" w="7106">
                  <a:moveTo>
                    <a:pt x="6038" y="1"/>
                  </a:moveTo>
                  <a:lnTo>
                    <a:pt x="0" y="5571"/>
                  </a:lnTo>
                  <a:cubicBezTo>
                    <a:pt x="134" y="5805"/>
                    <a:pt x="301" y="6005"/>
                    <a:pt x="467" y="6205"/>
                  </a:cubicBezTo>
                  <a:cubicBezTo>
                    <a:pt x="634" y="6405"/>
                    <a:pt x="834" y="6572"/>
                    <a:pt x="1034" y="6706"/>
                  </a:cubicBezTo>
                  <a:lnTo>
                    <a:pt x="7105" y="1135"/>
                  </a:lnTo>
                  <a:cubicBezTo>
                    <a:pt x="6972" y="935"/>
                    <a:pt x="6805" y="735"/>
                    <a:pt x="6638" y="534"/>
                  </a:cubicBezTo>
                  <a:cubicBezTo>
                    <a:pt x="6472" y="334"/>
                    <a:pt x="6271" y="167"/>
                    <a:pt x="603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9" name="Google Shape;119;p11"/>
          <p:cNvSpPr/>
          <p:nvPr/>
        </p:nvSpPr>
        <p:spPr>
          <a:xfrm>
            <a:off x="4677200" y="425027"/>
            <a:ext cx="230146" cy="230178"/>
          </a:xfrm>
          <a:custGeom>
            <a:rect b="b" l="l" r="r" t="t"/>
            <a:pathLst>
              <a:path extrusionOk="0" h="7240" w="7239">
                <a:moveTo>
                  <a:pt x="2869" y="1"/>
                </a:moveTo>
                <a:cubicBezTo>
                  <a:pt x="2536" y="1"/>
                  <a:pt x="2436" y="134"/>
                  <a:pt x="2436" y="435"/>
                </a:cubicBezTo>
                <a:lnTo>
                  <a:pt x="2436" y="2469"/>
                </a:lnTo>
                <a:lnTo>
                  <a:pt x="434" y="2469"/>
                </a:lnTo>
                <a:cubicBezTo>
                  <a:pt x="134" y="2469"/>
                  <a:pt x="0" y="2603"/>
                  <a:pt x="0" y="2903"/>
                </a:cubicBezTo>
                <a:lnTo>
                  <a:pt x="0" y="4304"/>
                </a:lnTo>
                <a:cubicBezTo>
                  <a:pt x="0" y="4638"/>
                  <a:pt x="134" y="4738"/>
                  <a:pt x="434" y="4738"/>
                </a:cubicBezTo>
                <a:lnTo>
                  <a:pt x="2436" y="4738"/>
                </a:lnTo>
                <a:lnTo>
                  <a:pt x="2436" y="6806"/>
                </a:lnTo>
                <a:cubicBezTo>
                  <a:pt x="2436" y="7106"/>
                  <a:pt x="2536" y="7239"/>
                  <a:pt x="2869" y="7239"/>
                </a:cubicBezTo>
                <a:lnTo>
                  <a:pt x="4370" y="7239"/>
                </a:lnTo>
                <a:cubicBezTo>
                  <a:pt x="4704" y="7239"/>
                  <a:pt x="4804" y="7106"/>
                  <a:pt x="4804" y="6806"/>
                </a:cubicBezTo>
                <a:lnTo>
                  <a:pt x="4804" y="4738"/>
                </a:lnTo>
                <a:lnTo>
                  <a:pt x="6805" y="4738"/>
                </a:lnTo>
                <a:cubicBezTo>
                  <a:pt x="7106" y="4738"/>
                  <a:pt x="7239" y="4604"/>
                  <a:pt x="7239" y="4304"/>
                </a:cubicBezTo>
                <a:lnTo>
                  <a:pt x="7239" y="2903"/>
                </a:lnTo>
                <a:cubicBezTo>
                  <a:pt x="7239" y="2603"/>
                  <a:pt x="7106" y="2469"/>
                  <a:pt x="6805" y="2469"/>
                </a:cubicBezTo>
                <a:lnTo>
                  <a:pt x="4804" y="2469"/>
                </a:lnTo>
                <a:lnTo>
                  <a:pt x="4804" y="435"/>
                </a:lnTo>
                <a:cubicBezTo>
                  <a:pt x="4804" y="134"/>
                  <a:pt x="4670" y="1"/>
                  <a:pt x="437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0" name="Google Shape;120;p11"/>
          <p:cNvGrpSpPr/>
          <p:nvPr/>
        </p:nvGrpSpPr>
        <p:grpSpPr>
          <a:xfrm rot="9651258">
            <a:off x="448352" y="4380344"/>
            <a:ext cx="643548" cy="377045"/>
            <a:chOff x="-1131628" y="1250953"/>
            <a:chExt cx="695437" cy="407447"/>
          </a:xfrm>
        </p:grpSpPr>
        <p:sp>
          <p:nvSpPr>
            <p:cNvPr id="121" name="Google Shape;121;p11"/>
            <p:cNvSpPr/>
            <p:nvPr/>
          </p:nvSpPr>
          <p:spPr>
            <a:xfrm>
              <a:off x="-1131628" y="1250953"/>
              <a:ext cx="695437" cy="407447"/>
            </a:xfrm>
            <a:custGeom>
              <a:rect b="b" l="l" r="r" t="t"/>
              <a:pathLst>
                <a:path extrusionOk="0" h="11648" w="19881">
                  <a:moveTo>
                    <a:pt x="15592" y="0"/>
                  </a:moveTo>
                  <a:cubicBezTo>
                    <a:pt x="15168" y="0"/>
                    <a:pt x="14735" y="71"/>
                    <a:pt x="14310" y="220"/>
                  </a:cubicBezTo>
                  <a:lnTo>
                    <a:pt x="3036" y="4256"/>
                  </a:lnTo>
                  <a:cubicBezTo>
                    <a:pt x="1034" y="4956"/>
                    <a:pt x="0" y="7125"/>
                    <a:pt x="701" y="9126"/>
                  </a:cubicBezTo>
                  <a:cubicBezTo>
                    <a:pt x="1252" y="10676"/>
                    <a:pt x="2735" y="11647"/>
                    <a:pt x="4318" y="11647"/>
                  </a:cubicBezTo>
                  <a:cubicBezTo>
                    <a:pt x="4745" y="11647"/>
                    <a:pt x="5179" y="11576"/>
                    <a:pt x="5604" y="11428"/>
                  </a:cubicBezTo>
                  <a:lnTo>
                    <a:pt x="16879" y="7425"/>
                  </a:lnTo>
                  <a:cubicBezTo>
                    <a:pt x="18847" y="6691"/>
                    <a:pt x="19881" y="4523"/>
                    <a:pt x="19180" y="2521"/>
                  </a:cubicBezTo>
                  <a:cubicBezTo>
                    <a:pt x="18629" y="971"/>
                    <a:pt x="17166" y="0"/>
                    <a:pt x="1559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1"/>
            <p:cNvSpPr/>
            <p:nvPr/>
          </p:nvSpPr>
          <p:spPr>
            <a:xfrm>
              <a:off x="-1131628" y="1328644"/>
              <a:ext cx="393245" cy="329756"/>
            </a:xfrm>
            <a:custGeom>
              <a:rect b="b" l="l" r="r" t="t"/>
              <a:pathLst>
                <a:path extrusionOk="0" h="9427" w="11242">
                  <a:moveTo>
                    <a:pt x="8673" y="0"/>
                  </a:moveTo>
                  <a:lnTo>
                    <a:pt x="3036" y="2035"/>
                  </a:lnTo>
                  <a:cubicBezTo>
                    <a:pt x="1034" y="2735"/>
                    <a:pt x="0" y="4904"/>
                    <a:pt x="701" y="6905"/>
                  </a:cubicBezTo>
                  <a:cubicBezTo>
                    <a:pt x="1252" y="8455"/>
                    <a:pt x="2735" y="9426"/>
                    <a:pt x="4318" y="9426"/>
                  </a:cubicBezTo>
                  <a:cubicBezTo>
                    <a:pt x="4745" y="9426"/>
                    <a:pt x="5179" y="9355"/>
                    <a:pt x="5604" y="9207"/>
                  </a:cubicBezTo>
                  <a:lnTo>
                    <a:pt x="11241" y="7205"/>
                  </a:lnTo>
                  <a:lnTo>
                    <a:pt x="867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1"/>
            <p:cNvSpPr/>
            <p:nvPr/>
          </p:nvSpPr>
          <p:spPr>
            <a:xfrm>
              <a:off x="-1033614" y="1304858"/>
              <a:ext cx="460931" cy="190956"/>
            </a:xfrm>
            <a:custGeom>
              <a:rect b="b" l="l" r="r" t="t"/>
              <a:pathLst>
                <a:path extrusionOk="0" h="5459" w="13177">
                  <a:moveTo>
                    <a:pt x="12479" y="0"/>
                  </a:moveTo>
                  <a:cubicBezTo>
                    <a:pt x="12400" y="0"/>
                    <a:pt x="12320" y="15"/>
                    <a:pt x="12242" y="46"/>
                  </a:cubicBezTo>
                  <a:lnTo>
                    <a:pt x="500" y="4216"/>
                  </a:lnTo>
                  <a:cubicBezTo>
                    <a:pt x="167" y="4349"/>
                    <a:pt x="0" y="4716"/>
                    <a:pt x="100" y="5050"/>
                  </a:cubicBezTo>
                  <a:cubicBezTo>
                    <a:pt x="205" y="5285"/>
                    <a:pt x="453" y="5459"/>
                    <a:pt x="716" y="5459"/>
                  </a:cubicBezTo>
                  <a:cubicBezTo>
                    <a:pt x="788" y="5459"/>
                    <a:pt x="862" y="5446"/>
                    <a:pt x="934" y="5417"/>
                  </a:cubicBezTo>
                  <a:lnTo>
                    <a:pt x="12676" y="1214"/>
                  </a:lnTo>
                  <a:cubicBezTo>
                    <a:pt x="13009" y="1114"/>
                    <a:pt x="13176" y="747"/>
                    <a:pt x="13076" y="413"/>
                  </a:cubicBezTo>
                  <a:cubicBezTo>
                    <a:pt x="12974" y="158"/>
                    <a:pt x="12735" y="0"/>
                    <a:pt x="12479" y="0"/>
                  </a:cubicBezTo>
                  <a:close/>
                </a:path>
              </a:pathLst>
            </a:custGeom>
            <a:solidFill>
              <a:srgbClr val="FAE9CD">
                <a:alpha val="48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4" name="Google Shape;124;p11"/>
          <p:cNvSpPr/>
          <p:nvPr/>
        </p:nvSpPr>
        <p:spPr>
          <a:xfrm>
            <a:off x="7393975" y="4749377"/>
            <a:ext cx="230146" cy="230178"/>
          </a:xfrm>
          <a:custGeom>
            <a:rect b="b" l="l" r="r" t="t"/>
            <a:pathLst>
              <a:path extrusionOk="0" h="7240" w="7239">
                <a:moveTo>
                  <a:pt x="2869" y="1"/>
                </a:moveTo>
                <a:cubicBezTo>
                  <a:pt x="2536" y="1"/>
                  <a:pt x="2436" y="134"/>
                  <a:pt x="2436" y="435"/>
                </a:cubicBezTo>
                <a:lnTo>
                  <a:pt x="2436" y="2469"/>
                </a:lnTo>
                <a:lnTo>
                  <a:pt x="434" y="2469"/>
                </a:lnTo>
                <a:cubicBezTo>
                  <a:pt x="134" y="2469"/>
                  <a:pt x="0" y="2603"/>
                  <a:pt x="0" y="2903"/>
                </a:cubicBezTo>
                <a:lnTo>
                  <a:pt x="0" y="4304"/>
                </a:lnTo>
                <a:cubicBezTo>
                  <a:pt x="0" y="4638"/>
                  <a:pt x="134" y="4738"/>
                  <a:pt x="434" y="4738"/>
                </a:cubicBezTo>
                <a:lnTo>
                  <a:pt x="2436" y="4738"/>
                </a:lnTo>
                <a:lnTo>
                  <a:pt x="2436" y="6806"/>
                </a:lnTo>
                <a:cubicBezTo>
                  <a:pt x="2436" y="7106"/>
                  <a:pt x="2536" y="7239"/>
                  <a:pt x="2869" y="7239"/>
                </a:cubicBezTo>
                <a:lnTo>
                  <a:pt x="4370" y="7239"/>
                </a:lnTo>
                <a:cubicBezTo>
                  <a:pt x="4704" y="7239"/>
                  <a:pt x="4804" y="7106"/>
                  <a:pt x="4804" y="6806"/>
                </a:cubicBezTo>
                <a:lnTo>
                  <a:pt x="4804" y="4738"/>
                </a:lnTo>
                <a:lnTo>
                  <a:pt x="6805" y="4738"/>
                </a:lnTo>
                <a:cubicBezTo>
                  <a:pt x="7106" y="4738"/>
                  <a:pt x="7239" y="4604"/>
                  <a:pt x="7239" y="4304"/>
                </a:cubicBezTo>
                <a:lnTo>
                  <a:pt x="7239" y="2903"/>
                </a:lnTo>
                <a:cubicBezTo>
                  <a:pt x="7239" y="2603"/>
                  <a:pt x="7106" y="2469"/>
                  <a:pt x="6805" y="2469"/>
                </a:cubicBezTo>
                <a:lnTo>
                  <a:pt x="4804" y="2469"/>
                </a:lnTo>
                <a:lnTo>
                  <a:pt x="4804" y="435"/>
                </a:lnTo>
                <a:cubicBezTo>
                  <a:pt x="4804" y="134"/>
                  <a:pt x="4670" y="1"/>
                  <a:pt x="437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125" name="Shape 125"/>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3">
    <p:spTree>
      <p:nvGrpSpPr>
        <p:cNvPr id="126" name="Shape 126"/>
        <p:cNvGrpSpPr/>
        <p:nvPr/>
      </p:nvGrpSpPr>
      <p:grpSpPr>
        <a:xfrm>
          <a:off x="0" y="0"/>
          <a:ext cx="0" cy="0"/>
          <a:chOff x="0" y="0"/>
          <a:chExt cx="0" cy="0"/>
        </a:xfrm>
      </p:grpSpPr>
      <p:sp>
        <p:nvSpPr>
          <p:cNvPr id="127" name="Google Shape;127;p13"/>
          <p:cNvSpPr txBox="1"/>
          <p:nvPr>
            <p:ph type="title"/>
          </p:nvPr>
        </p:nvSpPr>
        <p:spPr>
          <a:xfrm>
            <a:off x="1517352" y="1892900"/>
            <a:ext cx="2532900" cy="378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2500">
                <a:solidFill>
                  <a:schemeClr val="dk2"/>
                </a:solidFill>
              </a:defRPr>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128" name="Google Shape;128;p13"/>
          <p:cNvSpPr txBox="1"/>
          <p:nvPr>
            <p:ph hasCustomPrompt="1" idx="2" type="title"/>
          </p:nvPr>
        </p:nvSpPr>
        <p:spPr>
          <a:xfrm>
            <a:off x="2326602" y="1249800"/>
            <a:ext cx="914400" cy="593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9" name="Google Shape;129;p13"/>
          <p:cNvSpPr txBox="1"/>
          <p:nvPr>
            <p:ph idx="1" type="subTitle"/>
          </p:nvPr>
        </p:nvSpPr>
        <p:spPr>
          <a:xfrm>
            <a:off x="1517352" y="2270900"/>
            <a:ext cx="2532900" cy="543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sz="16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30" name="Google Shape;130;p13"/>
          <p:cNvSpPr txBox="1"/>
          <p:nvPr>
            <p:ph idx="3" type="title"/>
          </p:nvPr>
        </p:nvSpPr>
        <p:spPr>
          <a:xfrm>
            <a:off x="5093748" y="1892900"/>
            <a:ext cx="2532900" cy="378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2500">
                <a:solidFill>
                  <a:schemeClr val="dk2"/>
                </a:solidFill>
              </a:defRPr>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131" name="Google Shape;131;p13"/>
          <p:cNvSpPr txBox="1"/>
          <p:nvPr>
            <p:ph hasCustomPrompt="1" idx="4" type="title"/>
          </p:nvPr>
        </p:nvSpPr>
        <p:spPr>
          <a:xfrm>
            <a:off x="5902998" y="1249813"/>
            <a:ext cx="914400" cy="593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32" name="Google Shape;132;p13"/>
          <p:cNvSpPr txBox="1"/>
          <p:nvPr>
            <p:ph idx="5" type="subTitle"/>
          </p:nvPr>
        </p:nvSpPr>
        <p:spPr>
          <a:xfrm>
            <a:off x="5093898" y="2270900"/>
            <a:ext cx="2532600" cy="543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sz="16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33" name="Google Shape;133;p13"/>
          <p:cNvSpPr txBox="1"/>
          <p:nvPr>
            <p:ph idx="6" type="title"/>
          </p:nvPr>
        </p:nvSpPr>
        <p:spPr>
          <a:xfrm>
            <a:off x="1518852" y="3681875"/>
            <a:ext cx="2529900" cy="378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2500">
                <a:solidFill>
                  <a:schemeClr val="dk2"/>
                </a:solidFill>
              </a:defRPr>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134" name="Google Shape;134;p13"/>
          <p:cNvSpPr txBox="1"/>
          <p:nvPr>
            <p:ph hasCustomPrompt="1" idx="7" type="title"/>
          </p:nvPr>
        </p:nvSpPr>
        <p:spPr>
          <a:xfrm>
            <a:off x="2326602" y="3038800"/>
            <a:ext cx="914400" cy="593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35" name="Google Shape;135;p13"/>
          <p:cNvSpPr txBox="1"/>
          <p:nvPr>
            <p:ph idx="8" type="subTitle"/>
          </p:nvPr>
        </p:nvSpPr>
        <p:spPr>
          <a:xfrm>
            <a:off x="1517352" y="4059888"/>
            <a:ext cx="2532900" cy="543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sz="16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36" name="Google Shape;136;p13"/>
          <p:cNvSpPr txBox="1"/>
          <p:nvPr>
            <p:ph idx="9" type="title"/>
          </p:nvPr>
        </p:nvSpPr>
        <p:spPr>
          <a:xfrm>
            <a:off x="5093898" y="3681872"/>
            <a:ext cx="2532600" cy="378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2500">
                <a:solidFill>
                  <a:schemeClr val="dk2"/>
                </a:solidFill>
              </a:defRPr>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137" name="Google Shape;137;p13"/>
          <p:cNvSpPr txBox="1"/>
          <p:nvPr>
            <p:ph hasCustomPrompt="1" idx="13" type="title"/>
          </p:nvPr>
        </p:nvSpPr>
        <p:spPr>
          <a:xfrm>
            <a:off x="5902998" y="3038800"/>
            <a:ext cx="914400" cy="593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38" name="Google Shape;138;p13"/>
          <p:cNvSpPr txBox="1"/>
          <p:nvPr>
            <p:ph idx="14" type="subTitle"/>
          </p:nvPr>
        </p:nvSpPr>
        <p:spPr>
          <a:xfrm>
            <a:off x="5093898" y="4059888"/>
            <a:ext cx="2532600" cy="543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sz="16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39" name="Google Shape;139;p13"/>
          <p:cNvSpPr txBox="1"/>
          <p:nvPr>
            <p:ph idx="15" type="title"/>
          </p:nvPr>
        </p:nvSpPr>
        <p:spPr>
          <a:xfrm>
            <a:off x="713225" y="368825"/>
            <a:ext cx="77214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3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40" name="Google Shape;140;p13"/>
          <p:cNvSpPr/>
          <p:nvPr/>
        </p:nvSpPr>
        <p:spPr>
          <a:xfrm>
            <a:off x="378050" y="2884364"/>
            <a:ext cx="230146" cy="230178"/>
          </a:xfrm>
          <a:custGeom>
            <a:rect b="b" l="l" r="r" t="t"/>
            <a:pathLst>
              <a:path extrusionOk="0" h="7240" w="7239">
                <a:moveTo>
                  <a:pt x="2869" y="1"/>
                </a:moveTo>
                <a:cubicBezTo>
                  <a:pt x="2536" y="1"/>
                  <a:pt x="2436" y="134"/>
                  <a:pt x="2436" y="435"/>
                </a:cubicBezTo>
                <a:lnTo>
                  <a:pt x="2436" y="2469"/>
                </a:lnTo>
                <a:lnTo>
                  <a:pt x="434" y="2469"/>
                </a:lnTo>
                <a:cubicBezTo>
                  <a:pt x="134" y="2469"/>
                  <a:pt x="0" y="2603"/>
                  <a:pt x="0" y="2903"/>
                </a:cubicBezTo>
                <a:lnTo>
                  <a:pt x="0" y="4304"/>
                </a:lnTo>
                <a:cubicBezTo>
                  <a:pt x="0" y="4638"/>
                  <a:pt x="134" y="4738"/>
                  <a:pt x="434" y="4738"/>
                </a:cubicBezTo>
                <a:lnTo>
                  <a:pt x="2436" y="4738"/>
                </a:lnTo>
                <a:lnTo>
                  <a:pt x="2436" y="6806"/>
                </a:lnTo>
                <a:cubicBezTo>
                  <a:pt x="2436" y="7106"/>
                  <a:pt x="2536" y="7239"/>
                  <a:pt x="2869" y="7239"/>
                </a:cubicBezTo>
                <a:lnTo>
                  <a:pt x="4370" y="7239"/>
                </a:lnTo>
                <a:cubicBezTo>
                  <a:pt x="4704" y="7239"/>
                  <a:pt x="4804" y="7106"/>
                  <a:pt x="4804" y="6806"/>
                </a:cubicBezTo>
                <a:lnTo>
                  <a:pt x="4804" y="4738"/>
                </a:lnTo>
                <a:lnTo>
                  <a:pt x="6805" y="4738"/>
                </a:lnTo>
                <a:cubicBezTo>
                  <a:pt x="7106" y="4738"/>
                  <a:pt x="7239" y="4604"/>
                  <a:pt x="7239" y="4304"/>
                </a:cubicBezTo>
                <a:lnTo>
                  <a:pt x="7239" y="2903"/>
                </a:lnTo>
                <a:cubicBezTo>
                  <a:pt x="7239" y="2603"/>
                  <a:pt x="7106" y="2469"/>
                  <a:pt x="6805" y="2469"/>
                </a:cubicBezTo>
                <a:lnTo>
                  <a:pt x="4804" y="2469"/>
                </a:lnTo>
                <a:lnTo>
                  <a:pt x="4804" y="435"/>
                </a:lnTo>
                <a:cubicBezTo>
                  <a:pt x="4804" y="134"/>
                  <a:pt x="4670" y="1"/>
                  <a:pt x="437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13"/>
          <p:cNvSpPr/>
          <p:nvPr/>
        </p:nvSpPr>
        <p:spPr>
          <a:xfrm>
            <a:off x="8319451" y="2341609"/>
            <a:ext cx="230146" cy="230146"/>
          </a:xfrm>
          <a:custGeom>
            <a:rect b="b" l="l" r="r" t="t"/>
            <a:pathLst>
              <a:path extrusionOk="0" h="7239" w="7239">
                <a:moveTo>
                  <a:pt x="2835" y="0"/>
                </a:moveTo>
                <a:cubicBezTo>
                  <a:pt x="2535" y="0"/>
                  <a:pt x="2402" y="134"/>
                  <a:pt x="2402" y="434"/>
                </a:cubicBezTo>
                <a:lnTo>
                  <a:pt x="2402" y="2469"/>
                </a:lnTo>
                <a:lnTo>
                  <a:pt x="434" y="2469"/>
                </a:lnTo>
                <a:cubicBezTo>
                  <a:pt x="133" y="2469"/>
                  <a:pt x="0" y="2602"/>
                  <a:pt x="0" y="2902"/>
                </a:cubicBezTo>
                <a:lnTo>
                  <a:pt x="0" y="4303"/>
                </a:lnTo>
                <a:cubicBezTo>
                  <a:pt x="0" y="4604"/>
                  <a:pt x="133" y="4737"/>
                  <a:pt x="434" y="4737"/>
                </a:cubicBezTo>
                <a:lnTo>
                  <a:pt x="2402" y="4737"/>
                </a:lnTo>
                <a:lnTo>
                  <a:pt x="2402" y="6772"/>
                </a:lnTo>
                <a:cubicBezTo>
                  <a:pt x="2402" y="7105"/>
                  <a:pt x="2535" y="7239"/>
                  <a:pt x="2835" y="7239"/>
                </a:cubicBezTo>
                <a:lnTo>
                  <a:pt x="4370" y="7239"/>
                </a:lnTo>
                <a:cubicBezTo>
                  <a:pt x="4670" y="7239"/>
                  <a:pt x="4803" y="7105"/>
                  <a:pt x="4803" y="6772"/>
                </a:cubicBezTo>
                <a:lnTo>
                  <a:pt x="4803" y="4737"/>
                </a:lnTo>
                <a:lnTo>
                  <a:pt x="6805" y="4737"/>
                </a:lnTo>
                <a:cubicBezTo>
                  <a:pt x="7105" y="4737"/>
                  <a:pt x="7239" y="4604"/>
                  <a:pt x="7239" y="4303"/>
                </a:cubicBezTo>
                <a:lnTo>
                  <a:pt x="7239" y="2902"/>
                </a:lnTo>
                <a:cubicBezTo>
                  <a:pt x="7239" y="2602"/>
                  <a:pt x="7105" y="2469"/>
                  <a:pt x="6805" y="2469"/>
                </a:cubicBezTo>
                <a:lnTo>
                  <a:pt x="4803" y="2469"/>
                </a:lnTo>
                <a:lnTo>
                  <a:pt x="4803" y="434"/>
                </a:lnTo>
                <a:cubicBezTo>
                  <a:pt x="4803" y="134"/>
                  <a:pt x="4670" y="0"/>
                  <a:pt x="437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2" name="Google Shape;142;p13"/>
          <p:cNvGrpSpPr/>
          <p:nvPr/>
        </p:nvGrpSpPr>
        <p:grpSpPr>
          <a:xfrm>
            <a:off x="8589735" y="316675"/>
            <a:ext cx="357775" cy="295791"/>
            <a:chOff x="-783927" y="2108838"/>
            <a:chExt cx="357775" cy="295791"/>
          </a:xfrm>
        </p:grpSpPr>
        <p:sp>
          <p:nvSpPr>
            <p:cNvPr id="143" name="Google Shape;143;p13"/>
            <p:cNvSpPr/>
            <p:nvPr/>
          </p:nvSpPr>
          <p:spPr>
            <a:xfrm>
              <a:off x="-783927" y="2108838"/>
              <a:ext cx="357775" cy="295791"/>
            </a:xfrm>
            <a:custGeom>
              <a:rect b="b" l="l" r="r" t="t"/>
              <a:pathLst>
                <a:path extrusionOk="0" h="8456" w="10228">
                  <a:moveTo>
                    <a:pt x="4674" y="1"/>
                  </a:moveTo>
                  <a:cubicBezTo>
                    <a:pt x="3660" y="1"/>
                    <a:pt x="2642" y="369"/>
                    <a:pt x="1835" y="1113"/>
                  </a:cubicBezTo>
                  <a:cubicBezTo>
                    <a:pt x="134" y="2681"/>
                    <a:pt x="1" y="5316"/>
                    <a:pt x="1568" y="7017"/>
                  </a:cubicBezTo>
                  <a:cubicBezTo>
                    <a:pt x="1735" y="7217"/>
                    <a:pt x="1935" y="7384"/>
                    <a:pt x="2135" y="7518"/>
                  </a:cubicBezTo>
                  <a:cubicBezTo>
                    <a:pt x="2962" y="8173"/>
                    <a:pt x="3852" y="8456"/>
                    <a:pt x="4706" y="8456"/>
                  </a:cubicBezTo>
                  <a:cubicBezTo>
                    <a:pt x="7680" y="8456"/>
                    <a:pt x="10227" y="5030"/>
                    <a:pt x="8206" y="1947"/>
                  </a:cubicBezTo>
                  <a:cubicBezTo>
                    <a:pt x="8073" y="1747"/>
                    <a:pt x="7906" y="1547"/>
                    <a:pt x="7739" y="1346"/>
                  </a:cubicBezTo>
                  <a:cubicBezTo>
                    <a:pt x="6916" y="452"/>
                    <a:pt x="5797" y="1"/>
                    <a:pt x="467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3"/>
            <p:cNvSpPr/>
            <p:nvPr/>
          </p:nvSpPr>
          <p:spPr>
            <a:xfrm>
              <a:off x="-745414" y="2137242"/>
              <a:ext cx="248568" cy="234576"/>
            </a:xfrm>
            <a:custGeom>
              <a:rect b="b" l="l" r="r" t="t"/>
              <a:pathLst>
                <a:path extrusionOk="0" h="6706" w="7106">
                  <a:moveTo>
                    <a:pt x="6038" y="1"/>
                  </a:moveTo>
                  <a:lnTo>
                    <a:pt x="0" y="5571"/>
                  </a:lnTo>
                  <a:cubicBezTo>
                    <a:pt x="134" y="5805"/>
                    <a:pt x="301" y="6005"/>
                    <a:pt x="467" y="6205"/>
                  </a:cubicBezTo>
                  <a:cubicBezTo>
                    <a:pt x="634" y="6405"/>
                    <a:pt x="834" y="6572"/>
                    <a:pt x="1034" y="6706"/>
                  </a:cubicBezTo>
                  <a:lnTo>
                    <a:pt x="7105" y="1135"/>
                  </a:lnTo>
                  <a:cubicBezTo>
                    <a:pt x="6972" y="935"/>
                    <a:pt x="6805" y="735"/>
                    <a:pt x="6638" y="534"/>
                  </a:cubicBezTo>
                  <a:cubicBezTo>
                    <a:pt x="6472" y="334"/>
                    <a:pt x="6271" y="167"/>
                    <a:pt x="603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5" name="Google Shape;145;p13"/>
          <p:cNvGrpSpPr/>
          <p:nvPr/>
        </p:nvGrpSpPr>
        <p:grpSpPr>
          <a:xfrm rot="-6220424">
            <a:off x="191876" y="474628"/>
            <a:ext cx="602495" cy="353003"/>
            <a:chOff x="-1131628" y="1250953"/>
            <a:chExt cx="695437" cy="407447"/>
          </a:xfrm>
        </p:grpSpPr>
        <p:sp>
          <p:nvSpPr>
            <p:cNvPr id="146" name="Google Shape;146;p13"/>
            <p:cNvSpPr/>
            <p:nvPr/>
          </p:nvSpPr>
          <p:spPr>
            <a:xfrm>
              <a:off x="-1131628" y="1250953"/>
              <a:ext cx="695437" cy="407447"/>
            </a:xfrm>
            <a:custGeom>
              <a:rect b="b" l="l" r="r" t="t"/>
              <a:pathLst>
                <a:path extrusionOk="0" h="11648" w="19881">
                  <a:moveTo>
                    <a:pt x="15592" y="0"/>
                  </a:moveTo>
                  <a:cubicBezTo>
                    <a:pt x="15168" y="0"/>
                    <a:pt x="14735" y="71"/>
                    <a:pt x="14310" y="220"/>
                  </a:cubicBezTo>
                  <a:lnTo>
                    <a:pt x="3036" y="4256"/>
                  </a:lnTo>
                  <a:cubicBezTo>
                    <a:pt x="1034" y="4956"/>
                    <a:pt x="0" y="7125"/>
                    <a:pt x="701" y="9126"/>
                  </a:cubicBezTo>
                  <a:cubicBezTo>
                    <a:pt x="1252" y="10676"/>
                    <a:pt x="2735" y="11647"/>
                    <a:pt x="4318" y="11647"/>
                  </a:cubicBezTo>
                  <a:cubicBezTo>
                    <a:pt x="4745" y="11647"/>
                    <a:pt x="5179" y="11576"/>
                    <a:pt x="5604" y="11428"/>
                  </a:cubicBezTo>
                  <a:lnTo>
                    <a:pt x="16879" y="7425"/>
                  </a:lnTo>
                  <a:cubicBezTo>
                    <a:pt x="18847" y="6691"/>
                    <a:pt x="19881" y="4523"/>
                    <a:pt x="19180" y="2521"/>
                  </a:cubicBezTo>
                  <a:cubicBezTo>
                    <a:pt x="18629" y="971"/>
                    <a:pt x="17166" y="0"/>
                    <a:pt x="1559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3"/>
            <p:cNvSpPr/>
            <p:nvPr/>
          </p:nvSpPr>
          <p:spPr>
            <a:xfrm>
              <a:off x="-1131628" y="1328644"/>
              <a:ext cx="393245" cy="329756"/>
            </a:xfrm>
            <a:custGeom>
              <a:rect b="b" l="l" r="r" t="t"/>
              <a:pathLst>
                <a:path extrusionOk="0" h="9427" w="11242">
                  <a:moveTo>
                    <a:pt x="8673" y="0"/>
                  </a:moveTo>
                  <a:lnTo>
                    <a:pt x="3036" y="2035"/>
                  </a:lnTo>
                  <a:cubicBezTo>
                    <a:pt x="1034" y="2735"/>
                    <a:pt x="0" y="4904"/>
                    <a:pt x="701" y="6905"/>
                  </a:cubicBezTo>
                  <a:cubicBezTo>
                    <a:pt x="1252" y="8455"/>
                    <a:pt x="2735" y="9426"/>
                    <a:pt x="4318" y="9426"/>
                  </a:cubicBezTo>
                  <a:cubicBezTo>
                    <a:pt x="4745" y="9426"/>
                    <a:pt x="5179" y="9355"/>
                    <a:pt x="5604" y="9207"/>
                  </a:cubicBezTo>
                  <a:lnTo>
                    <a:pt x="11241" y="7205"/>
                  </a:lnTo>
                  <a:lnTo>
                    <a:pt x="867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3"/>
            <p:cNvSpPr/>
            <p:nvPr/>
          </p:nvSpPr>
          <p:spPr>
            <a:xfrm>
              <a:off x="-1033614" y="1304858"/>
              <a:ext cx="460931" cy="190956"/>
            </a:xfrm>
            <a:custGeom>
              <a:rect b="b" l="l" r="r" t="t"/>
              <a:pathLst>
                <a:path extrusionOk="0" h="5459" w="13177">
                  <a:moveTo>
                    <a:pt x="12479" y="0"/>
                  </a:moveTo>
                  <a:cubicBezTo>
                    <a:pt x="12400" y="0"/>
                    <a:pt x="12320" y="15"/>
                    <a:pt x="12242" y="46"/>
                  </a:cubicBezTo>
                  <a:lnTo>
                    <a:pt x="500" y="4216"/>
                  </a:lnTo>
                  <a:cubicBezTo>
                    <a:pt x="167" y="4349"/>
                    <a:pt x="0" y="4716"/>
                    <a:pt x="100" y="5050"/>
                  </a:cubicBezTo>
                  <a:cubicBezTo>
                    <a:pt x="205" y="5285"/>
                    <a:pt x="453" y="5459"/>
                    <a:pt x="716" y="5459"/>
                  </a:cubicBezTo>
                  <a:cubicBezTo>
                    <a:pt x="788" y="5459"/>
                    <a:pt x="862" y="5446"/>
                    <a:pt x="934" y="5417"/>
                  </a:cubicBezTo>
                  <a:lnTo>
                    <a:pt x="12676" y="1214"/>
                  </a:lnTo>
                  <a:cubicBezTo>
                    <a:pt x="13009" y="1114"/>
                    <a:pt x="13176" y="747"/>
                    <a:pt x="13076" y="413"/>
                  </a:cubicBezTo>
                  <a:cubicBezTo>
                    <a:pt x="12974" y="158"/>
                    <a:pt x="12735" y="0"/>
                    <a:pt x="12479" y="0"/>
                  </a:cubicBezTo>
                  <a:close/>
                </a:path>
              </a:pathLst>
            </a:custGeom>
            <a:solidFill>
              <a:srgbClr val="FAE9CD">
                <a:alpha val="48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9" name="Google Shape;149;p13"/>
          <p:cNvGrpSpPr/>
          <p:nvPr/>
        </p:nvGrpSpPr>
        <p:grpSpPr>
          <a:xfrm rot="9651258">
            <a:off x="294452" y="4475444"/>
            <a:ext cx="643548" cy="377045"/>
            <a:chOff x="-1131628" y="1250953"/>
            <a:chExt cx="695437" cy="407447"/>
          </a:xfrm>
        </p:grpSpPr>
        <p:sp>
          <p:nvSpPr>
            <p:cNvPr id="150" name="Google Shape;150;p13"/>
            <p:cNvSpPr/>
            <p:nvPr/>
          </p:nvSpPr>
          <p:spPr>
            <a:xfrm>
              <a:off x="-1131628" y="1250953"/>
              <a:ext cx="695437" cy="407447"/>
            </a:xfrm>
            <a:custGeom>
              <a:rect b="b" l="l" r="r" t="t"/>
              <a:pathLst>
                <a:path extrusionOk="0" h="11648" w="19881">
                  <a:moveTo>
                    <a:pt x="15592" y="0"/>
                  </a:moveTo>
                  <a:cubicBezTo>
                    <a:pt x="15168" y="0"/>
                    <a:pt x="14735" y="71"/>
                    <a:pt x="14310" y="220"/>
                  </a:cubicBezTo>
                  <a:lnTo>
                    <a:pt x="3036" y="4256"/>
                  </a:lnTo>
                  <a:cubicBezTo>
                    <a:pt x="1034" y="4956"/>
                    <a:pt x="0" y="7125"/>
                    <a:pt x="701" y="9126"/>
                  </a:cubicBezTo>
                  <a:cubicBezTo>
                    <a:pt x="1252" y="10676"/>
                    <a:pt x="2735" y="11647"/>
                    <a:pt x="4318" y="11647"/>
                  </a:cubicBezTo>
                  <a:cubicBezTo>
                    <a:pt x="4745" y="11647"/>
                    <a:pt x="5179" y="11576"/>
                    <a:pt x="5604" y="11428"/>
                  </a:cubicBezTo>
                  <a:lnTo>
                    <a:pt x="16879" y="7425"/>
                  </a:lnTo>
                  <a:cubicBezTo>
                    <a:pt x="18847" y="6691"/>
                    <a:pt x="19881" y="4523"/>
                    <a:pt x="19180" y="2521"/>
                  </a:cubicBezTo>
                  <a:cubicBezTo>
                    <a:pt x="18629" y="971"/>
                    <a:pt x="17166" y="0"/>
                    <a:pt x="1559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3"/>
            <p:cNvSpPr/>
            <p:nvPr/>
          </p:nvSpPr>
          <p:spPr>
            <a:xfrm>
              <a:off x="-1131628" y="1328644"/>
              <a:ext cx="393245" cy="329756"/>
            </a:xfrm>
            <a:custGeom>
              <a:rect b="b" l="l" r="r" t="t"/>
              <a:pathLst>
                <a:path extrusionOk="0" h="9427" w="11242">
                  <a:moveTo>
                    <a:pt x="8673" y="0"/>
                  </a:moveTo>
                  <a:lnTo>
                    <a:pt x="3036" y="2035"/>
                  </a:lnTo>
                  <a:cubicBezTo>
                    <a:pt x="1034" y="2735"/>
                    <a:pt x="0" y="4904"/>
                    <a:pt x="701" y="6905"/>
                  </a:cubicBezTo>
                  <a:cubicBezTo>
                    <a:pt x="1252" y="8455"/>
                    <a:pt x="2735" y="9426"/>
                    <a:pt x="4318" y="9426"/>
                  </a:cubicBezTo>
                  <a:cubicBezTo>
                    <a:pt x="4745" y="9426"/>
                    <a:pt x="5179" y="9355"/>
                    <a:pt x="5604" y="9207"/>
                  </a:cubicBezTo>
                  <a:lnTo>
                    <a:pt x="11241" y="7205"/>
                  </a:lnTo>
                  <a:lnTo>
                    <a:pt x="867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3"/>
            <p:cNvSpPr/>
            <p:nvPr/>
          </p:nvSpPr>
          <p:spPr>
            <a:xfrm>
              <a:off x="-1033614" y="1304858"/>
              <a:ext cx="460931" cy="190956"/>
            </a:xfrm>
            <a:custGeom>
              <a:rect b="b" l="l" r="r" t="t"/>
              <a:pathLst>
                <a:path extrusionOk="0" h="5459" w="13177">
                  <a:moveTo>
                    <a:pt x="12479" y="0"/>
                  </a:moveTo>
                  <a:cubicBezTo>
                    <a:pt x="12400" y="0"/>
                    <a:pt x="12320" y="15"/>
                    <a:pt x="12242" y="46"/>
                  </a:cubicBezTo>
                  <a:lnTo>
                    <a:pt x="500" y="4216"/>
                  </a:lnTo>
                  <a:cubicBezTo>
                    <a:pt x="167" y="4349"/>
                    <a:pt x="0" y="4716"/>
                    <a:pt x="100" y="5050"/>
                  </a:cubicBezTo>
                  <a:cubicBezTo>
                    <a:pt x="205" y="5285"/>
                    <a:pt x="453" y="5459"/>
                    <a:pt x="716" y="5459"/>
                  </a:cubicBezTo>
                  <a:cubicBezTo>
                    <a:pt x="788" y="5459"/>
                    <a:pt x="862" y="5446"/>
                    <a:pt x="934" y="5417"/>
                  </a:cubicBezTo>
                  <a:lnTo>
                    <a:pt x="12676" y="1214"/>
                  </a:lnTo>
                  <a:cubicBezTo>
                    <a:pt x="13009" y="1114"/>
                    <a:pt x="13176" y="747"/>
                    <a:pt x="13076" y="413"/>
                  </a:cubicBezTo>
                  <a:cubicBezTo>
                    <a:pt x="12974" y="158"/>
                    <a:pt x="12735" y="0"/>
                    <a:pt x="12479" y="0"/>
                  </a:cubicBezTo>
                  <a:close/>
                </a:path>
              </a:pathLst>
            </a:custGeom>
            <a:solidFill>
              <a:srgbClr val="FAE9CD">
                <a:alpha val="48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3" name="Google Shape;153;p13"/>
          <p:cNvGrpSpPr/>
          <p:nvPr/>
        </p:nvGrpSpPr>
        <p:grpSpPr>
          <a:xfrm rot="-7140317">
            <a:off x="8304849" y="4386268"/>
            <a:ext cx="643533" cy="377037"/>
            <a:chOff x="-1131628" y="1250953"/>
            <a:chExt cx="695437" cy="407447"/>
          </a:xfrm>
        </p:grpSpPr>
        <p:sp>
          <p:nvSpPr>
            <p:cNvPr id="154" name="Google Shape;154;p13"/>
            <p:cNvSpPr/>
            <p:nvPr/>
          </p:nvSpPr>
          <p:spPr>
            <a:xfrm>
              <a:off x="-1131628" y="1250953"/>
              <a:ext cx="695437" cy="407447"/>
            </a:xfrm>
            <a:custGeom>
              <a:rect b="b" l="l" r="r" t="t"/>
              <a:pathLst>
                <a:path extrusionOk="0" h="11648" w="19881">
                  <a:moveTo>
                    <a:pt x="15592" y="0"/>
                  </a:moveTo>
                  <a:cubicBezTo>
                    <a:pt x="15168" y="0"/>
                    <a:pt x="14735" y="71"/>
                    <a:pt x="14310" y="220"/>
                  </a:cubicBezTo>
                  <a:lnTo>
                    <a:pt x="3036" y="4256"/>
                  </a:lnTo>
                  <a:cubicBezTo>
                    <a:pt x="1034" y="4956"/>
                    <a:pt x="0" y="7125"/>
                    <a:pt x="701" y="9126"/>
                  </a:cubicBezTo>
                  <a:cubicBezTo>
                    <a:pt x="1252" y="10676"/>
                    <a:pt x="2735" y="11647"/>
                    <a:pt x="4318" y="11647"/>
                  </a:cubicBezTo>
                  <a:cubicBezTo>
                    <a:pt x="4745" y="11647"/>
                    <a:pt x="5179" y="11576"/>
                    <a:pt x="5604" y="11428"/>
                  </a:cubicBezTo>
                  <a:lnTo>
                    <a:pt x="16879" y="7425"/>
                  </a:lnTo>
                  <a:cubicBezTo>
                    <a:pt x="18847" y="6691"/>
                    <a:pt x="19881" y="4523"/>
                    <a:pt x="19180" y="2521"/>
                  </a:cubicBezTo>
                  <a:cubicBezTo>
                    <a:pt x="18629" y="971"/>
                    <a:pt x="17166" y="0"/>
                    <a:pt x="1559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3"/>
            <p:cNvSpPr/>
            <p:nvPr/>
          </p:nvSpPr>
          <p:spPr>
            <a:xfrm>
              <a:off x="-1131628" y="1328644"/>
              <a:ext cx="393245" cy="329756"/>
            </a:xfrm>
            <a:custGeom>
              <a:rect b="b" l="l" r="r" t="t"/>
              <a:pathLst>
                <a:path extrusionOk="0" h="9427" w="11242">
                  <a:moveTo>
                    <a:pt x="8673" y="0"/>
                  </a:moveTo>
                  <a:lnTo>
                    <a:pt x="3036" y="2035"/>
                  </a:lnTo>
                  <a:cubicBezTo>
                    <a:pt x="1034" y="2735"/>
                    <a:pt x="0" y="4904"/>
                    <a:pt x="701" y="6905"/>
                  </a:cubicBezTo>
                  <a:cubicBezTo>
                    <a:pt x="1252" y="8455"/>
                    <a:pt x="2735" y="9426"/>
                    <a:pt x="4318" y="9426"/>
                  </a:cubicBezTo>
                  <a:cubicBezTo>
                    <a:pt x="4745" y="9426"/>
                    <a:pt x="5179" y="9355"/>
                    <a:pt x="5604" y="9207"/>
                  </a:cubicBezTo>
                  <a:lnTo>
                    <a:pt x="11241" y="7205"/>
                  </a:lnTo>
                  <a:lnTo>
                    <a:pt x="867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3"/>
            <p:cNvSpPr/>
            <p:nvPr/>
          </p:nvSpPr>
          <p:spPr>
            <a:xfrm>
              <a:off x="-1033614" y="1304858"/>
              <a:ext cx="460931" cy="190956"/>
            </a:xfrm>
            <a:custGeom>
              <a:rect b="b" l="l" r="r" t="t"/>
              <a:pathLst>
                <a:path extrusionOk="0" h="5459" w="13177">
                  <a:moveTo>
                    <a:pt x="12479" y="0"/>
                  </a:moveTo>
                  <a:cubicBezTo>
                    <a:pt x="12400" y="0"/>
                    <a:pt x="12320" y="15"/>
                    <a:pt x="12242" y="46"/>
                  </a:cubicBezTo>
                  <a:lnTo>
                    <a:pt x="500" y="4216"/>
                  </a:lnTo>
                  <a:cubicBezTo>
                    <a:pt x="167" y="4349"/>
                    <a:pt x="0" y="4716"/>
                    <a:pt x="100" y="5050"/>
                  </a:cubicBezTo>
                  <a:cubicBezTo>
                    <a:pt x="205" y="5285"/>
                    <a:pt x="453" y="5459"/>
                    <a:pt x="716" y="5459"/>
                  </a:cubicBezTo>
                  <a:cubicBezTo>
                    <a:pt x="788" y="5459"/>
                    <a:pt x="862" y="5446"/>
                    <a:pt x="934" y="5417"/>
                  </a:cubicBezTo>
                  <a:lnTo>
                    <a:pt x="12676" y="1214"/>
                  </a:lnTo>
                  <a:cubicBezTo>
                    <a:pt x="13009" y="1114"/>
                    <a:pt x="13176" y="747"/>
                    <a:pt x="13076" y="413"/>
                  </a:cubicBezTo>
                  <a:cubicBezTo>
                    <a:pt x="12974" y="158"/>
                    <a:pt x="12735" y="0"/>
                    <a:pt x="12479" y="0"/>
                  </a:cubicBezTo>
                  <a:close/>
                </a:path>
              </a:pathLst>
            </a:custGeom>
            <a:solidFill>
              <a:srgbClr val="FAE9CD">
                <a:alpha val="48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1">
  <p:cSld name="CUSTOM_3_1">
    <p:spTree>
      <p:nvGrpSpPr>
        <p:cNvPr id="157" name="Shape 157"/>
        <p:cNvGrpSpPr/>
        <p:nvPr/>
      </p:nvGrpSpPr>
      <p:grpSpPr>
        <a:xfrm>
          <a:off x="0" y="0"/>
          <a:ext cx="0" cy="0"/>
          <a:chOff x="0" y="0"/>
          <a:chExt cx="0" cy="0"/>
        </a:xfrm>
      </p:grpSpPr>
      <p:sp>
        <p:nvSpPr>
          <p:cNvPr id="158" name="Google Shape;158;p14"/>
          <p:cNvSpPr txBox="1"/>
          <p:nvPr>
            <p:ph type="title"/>
          </p:nvPr>
        </p:nvSpPr>
        <p:spPr>
          <a:xfrm>
            <a:off x="712310" y="1892900"/>
            <a:ext cx="2532900" cy="378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2500">
                <a:solidFill>
                  <a:schemeClr val="dk2"/>
                </a:solidFill>
              </a:defRPr>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159" name="Google Shape;159;p14"/>
          <p:cNvSpPr txBox="1"/>
          <p:nvPr>
            <p:ph hasCustomPrompt="1" idx="2" type="title"/>
          </p:nvPr>
        </p:nvSpPr>
        <p:spPr>
          <a:xfrm>
            <a:off x="1521560" y="1249800"/>
            <a:ext cx="914400" cy="593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60" name="Google Shape;160;p14"/>
          <p:cNvSpPr txBox="1"/>
          <p:nvPr>
            <p:ph idx="1" type="subTitle"/>
          </p:nvPr>
        </p:nvSpPr>
        <p:spPr>
          <a:xfrm>
            <a:off x="712310" y="2270900"/>
            <a:ext cx="2532900" cy="543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sz="16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61" name="Google Shape;161;p14"/>
          <p:cNvSpPr txBox="1"/>
          <p:nvPr>
            <p:ph idx="3" type="title"/>
          </p:nvPr>
        </p:nvSpPr>
        <p:spPr>
          <a:xfrm>
            <a:off x="3305280" y="1892900"/>
            <a:ext cx="2532900" cy="378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2500">
                <a:solidFill>
                  <a:schemeClr val="dk2"/>
                </a:solidFill>
              </a:defRPr>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162" name="Google Shape;162;p14"/>
          <p:cNvSpPr txBox="1"/>
          <p:nvPr>
            <p:ph hasCustomPrompt="1" idx="4" type="title"/>
          </p:nvPr>
        </p:nvSpPr>
        <p:spPr>
          <a:xfrm>
            <a:off x="4114530" y="1249813"/>
            <a:ext cx="914400" cy="593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63" name="Google Shape;163;p14"/>
          <p:cNvSpPr txBox="1"/>
          <p:nvPr>
            <p:ph idx="5" type="subTitle"/>
          </p:nvPr>
        </p:nvSpPr>
        <p:spPr>
          <a:xfrm>
            <a:off x="3305430" y="2270900"/>
            <a:ext cx="2532600" cy="543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sz="16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64" name="Google Shape;164;p14"/>
          <p:cNvSpPr txBox="1"/>
          <p:nvPr>
            <p:ph idx="6" type="title"/>
          </p:nvPr>
        </p:nvSpPr>
        <p:spPr>
          <a:xfrm>
            <a:off x="713810" y="3681875"/>
            <a:ext cx="2529900" cy="378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2500">
                <a:solidFill>
                  <a:schemeClr val="dk2"/>
                </a:solidFill>
              </a:defRPr>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165" name="Google Shape;165;p14"/>
          <p:cNvSpPr txBox="1"/>
          <p:nvPr>
            <p:ph hasCustomPrompt="1" idx="7" type="title"/>
          </p:nvPr>
        </p:nvSpPr>
        <p:spPr>
          <a:xfrm>
            <a:off x="1521560" y="3038800"/>
            <a:ext cx="914400" cy="593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66" name="Google Shape;166;p14"/>
          <p:cNvSpPr txBox="1"/>
          <p:nvPr>
            <p:ph idx="8" type="subTitle"/>
          </p:nvPr>
        </p:nvSpPr>
        <p:spPr>
          <a:xfrm>
            <a:off x="712310" y="4059888"/>
            <a:ext cx="2532900" cy="543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sz="16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67" name="Google Shape;167;p14"/>
          <p:cNvSpPr txBox="1"/>
          <p:nvPr>
            <p:ph idx="9" type="title"/>
          </p:nvPr>
        </p:nvSpPr>
        <p:spPr>
          <a:xfrm>
            <a:off x="3305430" y="3681872"/>
            <a:ext cx="2532600" cy="378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2500">
                <a:solidFill>
                  <a:schemeClr val="dk2"/>
                </a:solidFill>
              </a:defRPr>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168" name="Google Shape;168;p14"/>
          <p:cNvSpPr txBox="1"/>
          <p:nvPr>
            <p:ph hasCustomPrompt="1" idx="13" type="title"/>
          </p:nvPr>
        </p:nvSpPr>
        <p:spPr>
          <a:xfrm>
            <a:off x="4114530" y="3038800"/>
            <a:ext cx="914400" cy="593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69" name="Google Shape;169;p14"/>
          <p:cNvSpPr txBox="1"/>
          <p:nvPr>
            <p:ph idx="14" type="subTitle"/>
          </p:nvPr>
        </p:nvSpPr>
        <p:spPr>
          <a:xfrm>
            <a:off x="3305430" y="4059888"/>
            <a:ext cx="2532600" cy="543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sz="16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70" name="Google Shape;170;p14"/>
          <p:cNvSpPr txBox="1"/>
          <p:nvPr>
            <p:ph idx="15" type="title"/>
          </p:nvPr>
        </p:nvSpPr>
        <p:spPr>
          <a:xfrm>
            <a:off x="713225" y="368825"/>
            <a:ext cx="77214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3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71" name="Google Shape;171;p14"/>
          <p:cNvSpPr/>
          <p:nvPr/>
        </p:nvSpPr>
        <p:spPr>
          <a:xfrm>
            <a:off x="8700451" y="2494009"/>
            <a:ext cx="230146" cy="230146"/>
          </a:xfrm>
          <a:custGeom>
            <a:rect b="b" l="l" r="r" t="t"/>
            <a:pathLst>
              <a:path extrusionOk="0" h="7239" w="7239">
                <a:moveTo>
                  <a:pt x="2835" y="0"/>
                </a:moveTo>
                <a:cubicBezTo>
                  <a:pt x="2535" y="0"/>
                  <a:pt x="2402" y="134"/>
                  <a:pt x="2402" y="434"/>
                </a:cubicBezTo>
                <a:lnTo>
                  <a:pt x="2402" y="2469"/>
                </a:lnTo>
                <a:lnTo>
                  <a:pt x="434" y="2469"/>
                </a:lnTo>
                <a:cubicBezTo>
                  <a:pt x="133" y="2469"/>
                  <a:pt x="0" y="2602"/>
                  <a:pt x="0" y="2902"/>
                </a:cubicBezTo>
                <a:lnTo>
                  <a:pt x="0" y="4303"/>
                </a:lnTo>
                <a:cubicBezTo>
                  <a:pt x="0" y="4604"/>
                  <a:pt x="133" y="4737"/>
                  <a:pt x="434" y="4737"/>
                </a:cubicBezTo>
                <a:lnTo>
                  <a:pt x="2402" y="4737"/>
                </a:lnTo>
                <a:lnTo>
                  <a:pt x="2402" y="6772"/>
                </a:lnTo>
                <a:cubicBezTo>
                  <a:pt x="2402" y="7105"/>
                  <a:pt x="2535" y="7239"/>
                  <a:pt x="2835" y="7239"/>
                </a:cubicBezTo>
                <a:lnTo>
                  <a:pt x="4370" y="7239"/>
                </a:lnTo>
                <a:cubicBezTo>
                  <a:pt x="4670" y="7239"/>
                  <a:pt x="4803" y="7105"/>
                  <a:pt x="4803" y="6772"/>
                </a:cubicBezTo>
                <a:lnTo>
                  <a:pt x="4803" y="4737"/>
                </a:lnTo>
                <a:lnTo>
                  <a:pt x="6805" y="4737"/>
                </a:lnTo>
                <a:cubicBezTo>
                  <a:pt x="7105" y="4737"/>
                  <a:pt x="7239" y="4604"/>
                  <a:pt x="7239" y="4303"/>
                </a:cubicBezTo>
                <a:lnTo>
                  <a:pt x="7239" y="2902"/>
                </a:lnTo>
                <a:cubicBezTo>
                  <a:pt x="7239" y="2602"/>
                  <a:pt x="7105" y="2469"/>
                  <a:pt x="6805" y="2469"/>
                </a:cubicBezTo>
                <a:lnTo>
                  <a:pt x="4803" y="2469"/>
                </a:lnTo>
                <a:lnTo>
                  <a:pt x="4803" y="434"/>
                </a:lnTo>
                <a:cubicBezTo>
                  <a:pt x="4803" y="134"/>
                  <a:pt x="4670" y="0"/>
                  <a:pt x="437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4"/>
          <p:cNvSpPr txBox="1"/>
          <p:nvPr>
            <p:ph idx="16" type="title"/>
          </p:nvPr>
        </p:nvSpPr>
        <p:spPr>
          <a:xfrm>
            <a:off x="5898255" y="1892900"/>
            <a:ext cx="2532900" cy="378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2500">
                <a:solidFill>
                  <a:schemeClr val="dk2"/>
                </a:solidFill>
              </a:defRPr>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173" name="Google Shape;173;p14"/>
          <p:cNvSpPr txBox="1"/>
          <p:nvPr>
            <p:ph hasCustomPrompt="1" idx="17" type="title"/>
          </p:nvPr>
        </p:nvSpPr>
        <p:spPr>
          <a:xfrm>
            <a:off x="6707505" y="1249813"/>
            <a:ext cx="914400" cy="593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74" name="Google Shape;174;p14"/>
          <p:cNvSpPr txBox="1"/>
          <p:nvPr>
            <p:ph idx="18" type="subTitle"/>
          </p:nvPr>
        </p:nvSpPr>
        <p:spPr>
          <a:xfrm>
            <a:off x="5898405" y="2270900"/>
            <a:ext cx="2532600" cy="543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sz="16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75" name="Google Shape;175;p14"/>
          <p:cNvSpPr txBox="1"/>
          <p:nvPr>
            <p:ph idx="19" type="title"/>
          </p:nvPr>
        </p:nvSpPr>
        <p:spPr>
          <a:xfrm>
            <a:off x="5898405" y="3681872"/>
            <a:ext cx="2532600" cy="378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2500">
                <a:solidFill>
                  <a:schemeClr val="dk2"/>
                </a:solidFill>
              </a:defRPr>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176" name="Google Shape;176;p14"/>
          <p:cNvSpPr txBox="1"/>
          <p:nvPr>
            <p:ph hasCustomPrompt="1" idx="20" type="title"/>
          </p:nvPr>
        </p:nvSpPr>
        <p:spPr>
          <a:xfrm>
            <a:off x="6707505" y="3038800"/>
            <a:ext cx="914400" cy="593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77" name="Google Shape;177;p14"/>
          <p:cNvSpPr txBox="1"/>
          <p:nvPr>
            <p:ph idx="21" type="subTitle"/>
          </p:nvPr>
        </p:nvSpPr>
        <p:spPr>
          <a:xfrm>
            <a:off x="5898405" y="4059888"/>
            <a:ext cx="2532600" cy="543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sz="16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78" name="Google Shape;178;p14"/>
          <p:cNvSpPr/>
          <p:nvPr/>
        </p:nvSpPr>
        <p:spPr>
          <a:xfrm>
            <a:off x="404408" y="161737"/>
            <a:ext cx="207053" cy="207082"/>
          </a:xfrm>
          <a:custGeom>
            <a:rect b="b" l="l" r="r" t="t"/>
            <a:pathLst>
              <a:path extrusionOk="0" h="7240" w="7239">
                <a:moveTo>
                  <a:pt x="2869" y="1"/>
                </a:moveTo>
                <a:cubicBezTo>
                  <a:pt x="2536" y="1"/>
                  <a:pt x="2436" y="134"/>
                  <a:pt x="2436" y="435"/>
                </a:cubicBezTo>
                <a:lnTo>
                  <a:pt x="2436" y="2469"/>
                </a:lnTo>
                <a:lnTo>
                  <a:pt x="434" y="2469"/>
                </a:lnTo>
                <a:cubicBezTo>
                  <a:pt x="134" y="2469"/>
                  <a:pt x="0" y="2603"/>
                  <a:pt x="0" y="2903"/>
                </a:cubicBezTo>
                <a:lnTo>
                  <a:pt x="0" y="4304"/>
                </a:lnTo>
                <a:cubicBezTo>
                  <a:pt x="0" y="4638"/>
                  <a:pt x="134" y="4738"/>
                  <a:pt x="434" y="4738"/>
                </a:cubicBezTo>
                <a:lnTo>
                  <a:pt x="2436" y="4738"/>
                </a:lnTo>
                <a:lnTo>
                  <a:pt x="2436" y="6806"/>
                </a:lnTo>
                <a:cubicBezTo>
                  <a:pt x="2436" y="7106"/>
                  <a:pt x="2536" y="7239"/>
                  <a:pt x="2869" y="7239"/>
                </a:cubicBezTo>
                <a:lnTo>
                  <a:pt x="4370" y="7239"/>
                </a:lnTo>
                <a:cubicBezTo>
                  <a:pt x="4704" y="7239"/>
                  <a:pt x="4804" y="7106"/>
                  <a:pt x="4804" y="6806"/>
                </a:cubicBezTo>
                <a:lnTo>
                  <a:pt x="4804" y="4738"/>
                </a:lnTo>
                <a:lnTo>
                  <a:pt x="6805" y="4738"/>
                </a:lnTo>
                <a:cubicBezTo>
                  <a:pt x="7106" y="4738"/>
                  <a:pt x="7239" y="4604"/>
                  <a:pt x="7239" y="4304"/>
                </a:cubicBezTo>
                <a:lnTo>
                  <a:pt x="7239" y="2903"/>
                </a:lnTo>
                <a:cubicBezTo>
                  <a:pt x="7239" y="2603"/>
                  <a:pt x="7106" y="2469"/>
                  <a:pt x="6805" y="2469"/>
                </a:cubicBezTo>
                <a:lnTo>
                  <a:pt x="4804" y="2469"/>
                </a:lnTo>
                <a:lnTo>
                  <a:pt x="4804" y="435"/>
                </a:lnTo>
                <a:cubicBezTo>
                  <a:pt x="4804" y="134"/>
                  <a:pt x="4670" y="1"/>
                  <a:pt x="437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9" name="Google Shape;179;p14"/>
          <p:cNvGrpSpPr/>
          <p:nvPr/>
        </p:nvGrpSpPr>
        <p:grpSpPr>
          <a:xfrm rot="-6770500">
            <a:off x="30622" y="903812"/>
            <a:ext cx="602483" cy="353018"/>
            <a:chOff x="-1131628" y="1250953"/>
            <a:chExt cx="695437" cy="407447"/>
          </a:xfrm>
        </p:grpSpPr>
        <p:sp>
          <p:nvSpPr>
            <p:cNvPr id="180" name="Google Shape;180;p14"/>
            <p:cNvSpPr/>
            <p:nvPr/>
          </p:nvSpPr>
          <p:spPr>
            <a:xfrm>
              <a:off x="-1131628" y="1250953"/>
              <a:ext cx="695437" cy="407447"/>
            </a:xfrm>
            <a:custGeom>
              <a:rect b="b" l="l" r="r" t="t"/>
              <a:pathLst>
                <a:path extrusionOk="0" h="11648" w="19881">
                  <a:moveTo>
                    <a:pt x="15592" y="0"/>
                  </a:moveTo>
                  <a:cubicBezTo>
                    <a:pt x="15168" y="0"/>
                    <a:pt x="14735" y="71"/>
                    <a:pt x="14310" y="220"/>
                  </a:cubicBezTo>
                  <a:lnTo>
                    <a:pt x="3036" y="4256"/>
                  </a:lnTo>
                  <a:cubicBezTo>
                    <a:pt x="1034" y="4956"/>
                    <a:pt x="0" y="7125"/>
                    <a:pt x="701" y="9126"/>
                  </a:cubicBezTo>
                  <a:cubicBezTo>
                    <a:pt x="1252" y="10676"/>
                    <a:pt x="2735" y="11647"/>
                    <a:pt x="4318" y="11647"/>
                  </a:cubicBezTo>
                  <a:cubicBezTo>
                    <a:pt x="4745" y="11647"/>
                    <a:pt x="5179" y="11576"/>
                    <a:pt x="5604" y="11428"/>
                  </a:cubicBezTo>
                  <a:lnTo>
                    <a:pt x="16879" y="7425"/>
                  </a:lnTo>
                  <a:cubicBezTo>
                    <a:pt x="18847" y="6691"/>
                    <a:pt x="19881" y="4523"/>
                    <a:pt x="19180" y="2521"/>
                  </a:cubicBezTo>
                  <a:cubicBezTo>
                    <a:pt x="18629" y="971"/>
                    <a:pt x="17166" y="0"/>
                    <a:pt x="1559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4"/>
            <p:cNvSpPr/>
            <p:nvPr/>
          </p:nvSpPr>
          <p:spPr>
            <a:xfrm>
              <a:off x="-1131628" y="1328644"/>
              <a:ext cx="393245" cy="329756"/>
            </a:xfrm>
            <a:custGeom>
              <a:rect b="b" l="l" r="r" t="t"/>
              <a:pathLst>
                <a:path extrusionOk="0" h="9427" w="11242">
                  <a:moveTo>
                    <a:pt x="8673" y="0"/>
                  </a:moveTo>
                  <a:lnTo>
                    <a:pt x="3036" y="2035"/>
                  </a:lnTo>
                  <a:cubicBezTo>
                    <a:pt x="1034" y="2735"/>
                    <a:pt x="0" y="4904"/>
                    <a:pt x="701" y="6905"/>
                  </a:cubicBezTo>
                  <a:cubicBezTo>
                    <a:pt x="1252" y="8455"/>
                    <a:pt x="2735" y="9426"/>
                    <a:pt x="4318" y="9426"/>
                  </a:cubicBezTo>
                  <a:cubicBezTo>
                    <a:pt x="4745" y="9426"/>
                    <a:pt x="5179" y="9355"/>
                    <a:pt x="5604" y="9207"/>
                  </a:cubicBezTo>
                  <a:lnTo>
                    <a:pt x="11241" y="7205"/>
                  </a:lnTo>
                  <a:lnTo>
                    <a:pt x="867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4"/>
            <p:cNvSpPr/>
            <p:nvPr/>
          </p:nvSpPr>
          <p:spPr>
            <a:xfrm>
              <a:off x="-1033614" y="1304858"/>
              <a:ext cx="460931" cy="190956"/>
            </a:xfrm>
            <a:custGeom>
              <a:rect b="b" l="l" r="r" t="t"/>
              <a:pathLst>
                <a:path extrusionOk="0" h="5459" w="13177">
                  <a:moveTo>
                    <a:pt x="12479" y="0"/>
                  </a:moveTo>
                  <a:cubicBezTo>
                    <a:pt x="12400" y="0"/>
                    <a:pt x="12320" y="15"/>
                    <a:pt x="12242" y="46"/>
                  </a:cubicBezTo>
                  <a:lnTo>
                    <a:pt x="500" y="4216"/>
                  </a:lnTo>
                  <a:cubicBezTo>
                    <a:pt x="167" y="4349"/>
                    <a:pt x="0" y="4716"/>
                    <a:pt x="100" y="5050"/>
                  </a:cubicBezTo>
                  <a:cubicBezTo>
                    <a:pt x="205" y="5285"/>
                    <a:pt x="453" y="5459"/>
                    <a:pt x="716" y="5459"/>
                  </a:cubicBezTo>
                  <a:cubicBezTo>
                    <a:pt x="788" y="5459"/>
                    <a:pt x="862" y="5446"/>
                    <a:pt x="934" y="5417"/>
                  </a:cubicBezTo>
                  <a:lnTo>
                    <a:pt x="12676" y="1214"/>
                  </a:lnTo>
                  <a:cubicBezTo>
                    <a:pt x="13009" y="1114"/>
                    <a:pt x="13176" y="747"/>
                    <a:pt x="13076" y="413"/>
                  </a:cubicBezTo>
                  <a:cubicBezTo>
                    <a:pt x="12974" y="158"/>
                    <a:pt x="12735" y="0"/>
                    <a:pt x="12479" y="0"/>
                  </a:cubicBezTo>
                  <a:close/>
                </a:path>
              </a:pathLst>
            </a:custGeom>
            <a:solidFill>
              <a:srgbClr val="FAE9CD">
                <a:alpha val="48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3" name="Google Shape;183;p14"/>
          <p:cNvGrpSpPr/>
          <p:nvPr/>
        </p:nvGrpSpPr>
        <p:grpSpPr>
          <a:xfrm rot="432063">
            <a:off x="7964935" y="76752"/>
            <a:ext cx="643557" cy="377051"/>
            <a:chOff x="-1131628" y="1250953"/>
            <a:chExt cx="695437" cy="407447"/>
          </a:xfrm>
        </p:grpSpPr>
        <p:sp>
          <p:nvSpPr>
            <p:cNvPr id="184" name="Google Shape;184;p14"/>
            <p:cNvSpPr/>
            <p:nvPr/>
          </p:nvSpPr>
          <p:spPr>
            <a:xfrm>
              <a:off x="-1131628" y="1250953"/>
              <a:ext cx="695437" cy="407447"/>
            </a:xfrm>
            <a:custGeom>
              <a:rect b="b" l="l" r="r" t="t"/>
              <a:pathLst>
                <a:path extrusionOk="0" h="11648" w="19881">
                  <a:moveTo>
                    <a:pt x="15592" y="0"/>
                  </a:moveTo>
                  <a:cubicBezTo>
                    <a:pt x="15168" y="0"/>
                    <a:pt x="14735" y="71"/>
                    <a:pt x="14310" y="220"/>
                  </a:cubicBezTo>
                  <a:lnTo>
                    <a:pt x="3036" y="4256"/>
                  </a:lnTo>
                  <a:cubicBezTo>
                    <a:pt x="1034" y="4956"/>
                    <a:pt x="0" y="7125"/>
                    <a:pt x="701" y="9126"/>
                  </a:cubicBezTo>
                  <a:cubicBezTo>
                    <a:pt x="1252" y="10676"/>
                    <a:pt x="2735" y="11647"/>
                    <a:pt x="4318" y="11647"/>
                  </a:cubicBezTo>
                  <a:cubicBezTo>
                    <a:pt x="4745" y="11647"/>
                    <a:pt x="5179" y="11576"/>
                    <a:pt x="5604" y="11428"/>
                  </a:cubicBezTo>
                  <a:lnTo>
                    <a:pt x="16879" y="7425"/>
                  </a:lnTo>
                  <a:cubicBezTo>
                    <a:pt x="18847" y="6691"/>
                    <a:pt x="19881" y="4523"/>
                    <a:pt x="19180" y="2521"/>
                  </a:cubicBezTo>
                  <a:cubicBezTo>
                    <a:pt x="18629" y="971"/>
                    <a:pt x="17166" y="0"/>
                    <a:pt x="1559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14"/>
            <p:cNvSpPr/>
            <p:nvPr/>
          </p:nvSpPr>
          <p:spPr>
            <a:xfrm>
              <a:off x="-1131628" y="1328644"/>
              <a:ext cx="393245" cy="329756"/>
            </a:xfrm>
            <a:custGeom>
              <a:rect b="b" l="l" r="r" t="t"/>
              <a:pathLst>
                <a:path extrusionOk="0" h="9427" w="11242">
                  <a:moveTo>
                    <a:pt x="8673" y="0"/>
                  </a:moveTo>
                  <a:lnTo>
                    <a:pt x="3036" y="2035"/>
                  </a:lnTo>
                  <a:cubicBezTo>
                    <a:pt x="1034" y="2735"/>
                    <a:pt x="0" y="4904"/>
                    <a:pt x="701" y="6905"/>
                  </a:cubicBezTo>
                  <a:cubicBezTo>
                    <a:pt x="1252" y="8455"/>
                    <a:pt x="2735" y="9426"/>
                    <a:pt x="4318" y="9426"/>
                  </a:cubicBezTo>
                  <a:cubicBezTo>
                    <a:pt x="4745" y="9426"/>
                    <a:pt x="5179" y="9355"/>
                    <a:pt x="5604" y="9207"/>
                  </a:cubicBezTo>
                  <a:lnTo>
                    <a:pt x="11241" y="7205"/>
                  </a:lnTo>
                  <a:lnTo>
                    <a:pt x="867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4"/>
            <p:cNvSpPr/>
            <p:nvPr/>
          </p:nvSpPr>
          <p:spPr>
            <a:xfrm>
              <a:off x="-1033614" y="1304858"/>
              <a:ext cx="460931" cy="190956"/>
            </a:xfrm>
            <a:custGeom>
              <a:rect b="b" l="l" r="r" t="t"/>
              <a:pathLst>
                <a:path extrusionOk="0" h="5459" w="13177">
                  <a:moveTo>
                    <a:pt x="12479" y="0"/>
                  </a:moveTo>
                  <a:cubicBezTo>
                    <a:pt x="12400" y="0"/>
                    <a:pt x="12320" y="15"/>
                    <a:pt x="12242" y="46"/>
                  </a:cubicBezTo>
                  <a:lnTo>
                    <a:pt x="500" y="4216"/>
                  </a:lnTo>
                  <a:cubicBezTo>
                    <a:pt x="167" y="4349"/>
                    <a:pt x="0" y="4716"/>
                    <a:pt x="100" y="5050"/>
                  </a:cubicBezTo>
                  <a:cubicBezTo>
                    <a:pt x="205" y="5285"/>
                    <a:pt x="453" y="5459"/>
                    <a:pt x="716" y="5459"/>
                  </a:cubicBezTo>
                  <a:cubicBezTo>
                    <a:pt x="788" y="5459"/>
                    <a:pt x="862" y="5446"/>
                    <a:pt x="934" y="5417"/>
                  </a:cubicBezTo>
                  <a:lnTo>
                    <a:pt x="12676" y="1214"/>
                  </a:lnTo>
                  <a:cubicBezTo>
                    <a:pt x="13009" y="1114"/>
                    <a:pt x="13176" y="747"/>
                    <a:pt x="13076" y="413"/>
                  </a:cubicBezTo>
                  <a:cubicBezTo>
                    <a:pt x="12974" y="158"/>
                    <a:pt x="12735" y="0"/>
                    <a:pt x="12479" y="0"/>
                  </a:cubicBezTo>
                  <a:close/>
                </a:path>
              </a:pathLst>
            </a:custGeom>
            <a:solidFill>
              <a:srgbClr val="FAE9CD">
                <a:alpha val="48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7" name="Google Shape;187;p14"/>
          <p:cNvSpPr/>
          <p:nvPr/>
        </p:nvSpPr>
        <p:spPr>
          <a:xfrm>
            <a:off x="171376" y="4505747"/>
            <a:ext cx="230146" cy="230146"/>
          </a:xfrm>
          <a:custGeom>
            <a:rect b="b" l="l" r="r" t="t"/>
            <a:pathLst>
              <a:path extrusionOk="0" h="7239" w="7239">
                <a:moveTo>
                  <a:pt x="2835" y="0"/>
                </a:moveTo>
                <a:cubicBezTo>
                  <a:pt x="2535" y="0"/>
                  <a:pt x="2402" y="134"/>
                  <a:pt x="2402" y="434"/>
                </a:cubicBezTo>
                <a:lnTo>
                  <a:pt x="2402" y="2469"/>
                </a:lnTo>
                <a:lnTo>
                  <a:pt x="434" y="2469"/>
                </a:lnTo>
                <a:cubicBezTo>
                  <a:pt x="133" y="2469"/>
                  <a:pt x="0" y="2602"/>
                  <a:pt x="0" y="2902"/>
                </a:cubicBezTo>
                <a:lnTo>
                  <a:pt x="0" y="4303"/>
                </a:lnTo>
                <a:cubicBezTo>
                  <a:pt x="0" y="4604"/>
                  <a:pt x="133" y="4737"/>
                  <a:pt x="434" y="4737"/>
                </a:cubicBezTo>
                <a:lnTo>
                  <a:pt x="2402" y="4737"/>
                </a:lnTo>
                <a:lnTo>
                  <a:pt x="2402" y="6772"/>
                </a:lnTo>
                <a:cubicBezTo>
                  <a:pt x="2402" y="7105"/>
                  <a:pt x="2535" y="7239"/>
                  <a:pt x="2835" y="7239"/>
                </a:cubicBezTo>
                <a:lnTo>
                  <a:pt x="4370" y="7239"/>
                </a:lnTo>
                <a:cubicBezTo>
                  <a:pt x="4670" y="7239"/>
                  <a:pt x="4803" y="7105"/>
                  <a:pt x="4803" y="6772"/>
                </a:cubicBezTo>
                <a:lnTo>
                  <a:pt x="4803" y="4737"/>
                </a:lnTo>
                <a:lnTo>
                  <a:pt x="6805" y="4737"/>
                </a:lnTo>
                <a:cubicBezTo>
                  <a:pt x="7105" y="4737"/>
                  <a:pt x="7239" y="4604"/>
                  <a:pt x="7239" y="4303"/>
                </a:cubicBezTo>
                <a:lnTo>
                  <a:pt x="7239" y="2902"/>
                </a:lnTo>
                <a:cubicBezTo>
                  <a:pt x="7239" y="2602"/>
                  <a:pt x="7105" y="2469"/>
                  <a:pt x="6805" y="2469"/>
                </a:cubicBezTo>
                <a:lnTo>
                  <a:pt x="4803" y="2469"/>
                </a:lnTo>
                <a:lnTo>
                  <a:pt x="4803" y="434"/>
                </a:lnTo>
                <a:cubicBezTo>
                  <a:pt x="4803" y="134"/>
                  <a:pt x="4670" y="0"/>
                  <a:pt x="437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4"/>
          <p:cNvSpPr/>
          <p:nvPr/>
        </p:nvSpPr>
        <p:spPr>
          <a:xfrm>
            <a:off x="8629576" y="4658147"/>
            <a:ext cx="230146" cy="230146"/>
          </a:xfrm>
          <a:custGeom>
            <a:rect b="b" l="l" r="r" t="t"/>
            <a:pathLst>
              <a:path extrusionOk="0" h="7239" w="7239">
                <a:moveTo>
                  <a:pt x="2835" y="0"/>
                </a:moveTo>
                <a:cubicBezTo>
                  <a:pt x="2535" y="0"/>
                  <a:pt x="2402" y="134"/>
                  <a:pt x="2402" y="434"/>
                </a:cubicBezTo>
                <a:lnTo>
                  <a:pt x="2402" y="2469"/>
                </a:lnTo>
                <a:lnTo>
                  <a:pt x="434" y="2469"/>
                </a:lnTo>
                <a:cubicBezTo>
                  <a:pt x="133" y="2469"/>
                  <a:pt x="0" y="2602"/>
                  <a:pt x="0" y="2902"/>
                </a:cubicBezTo>
                <a:lnTo>
                  <a:pt x="0" y="4303"/>
                </a:lnTo>
                <a:cubicBezTo>
                  <a:pt x="0" y="4604"/>
                  <a:pt x="133" y="4737"/>
                  <a:pt x="434" y="4737"/>
                </a:cubicBezTo>
                <a:lnTo>
                  <a:pt x="2402" y="4737"/>
                </a:lnTo>
                <a:lnTo>
                  <a:pt x="2402" y="6772"/>
                </a:lnTo>
                <a:cubicBezTo>
                  <a:pt x="2402" y="7105"/>
                  <a:pt x="2535" y="7239"/>
                  <a:pt x="2835" y="7239"/>
                </a:cubicBezTo>
                <a:lnTo>
                  <a:pt x="4370" y="7239"/>
                </a:lnTo>
                <a:cubicBezTo>
                  <a:pt x="4670" y="7239"/>
                  <a:pt x="4803" y="7105"/>
                  <a:pt x="4803" y="6772"/>
                </a:cubicBezTo>
                <a:lnTo>
                  <a:pt x="4803" y="4737"/>
                </a:lnTo>
                <a:lnTo>
                  <a:pt x="6805" y="4737"/>
                </a:lnTo>
                <a:cubicBezTo>
                  <a:pt x="7105" y="4737"/>
                  <a:pt x="7239" y="4604"/>
                  <a:pt x="7239" y="4303"/>
                </a:cubicBezTo>
                <a:lnTo>
                  <a:pt x="7239" y="2902"/>
                </a:lnTo>
                <a:cubicBezTo>
                  <a:pt x="7239" y="2602"/>
                  <a:pt x="7105" y="2469"/>
                  <a:pt x="6805" y="2469"/>
                </a:cubicBezTo>
                <a:lnTo>
                  <a:pt x="4803" y="2469"/>
                </a:lnTo>
                <a:lnTo>
                  <a:pt x="4803" y="434"/>
                </a:lnTo>
                <a:cubicBezTo>
                  <a:pt x="4803" y="134"/>
                  <a:pt x="4670" y="0"/>
                  <a:pt x="437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189" name="Shape 189"/>
        <p:cNvGrpSpPr/>
        <p:nvPr/>
      </p:nvGrpSpPr>
      <p:grpSpPr>
        <a:xfrm>
          <a:off x="0" y="0"/>
          <a:ext cx="0" cy="0"/>
          <a:chOff x="0" y="0"/>
          <a:chExt cx="0" cy="0"/>
        </a:xfrm>
      </p:grpSpPr>
      <p:sp>
        <p:nvSpPr>
          <p:cNvPr id="190" name="Google Shape;190;p15"/>
          <p:cNvSpPr txBox="1"/>
          <p:nvPr>
            <p:ph idx="1" type="subTitle"/>
          </p:nvPr>
        </p:nvSpPr>
        <p:spPr>
          <a:xfrm>
            <a:off x="728125" y="3993000"/>
            <a:ext cx="3447300" cy="577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191" name="Google Shape;191;p15"/>
          <p:cNvSpPr txBox="1"/>
          <p:nvPr>
            <p:ph idx="2" type="subTitle"/>
          </p:nvPr>
        </p:nvSpPr>
        <p:spPr>
          <a:xfrm>
            <a:off x="4968575" y="3993000"/>
            <a:ext cx="3447300" cy="577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192" name="Google Shape;192;p15"/>
          <p:cNvSpPr txBox="1"/>
          <p:nvPr>
            <p:ph hasCustomPrompt="1" type="title"/>
          </p:nvPr>
        </p:nvSpPr>
        <p:spPr>
          <a:xfrm>
            <a:off x="4968575" y="3546225"/>
            <a:ext cx="3447300" cy="577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dk2"/>
              </a:buClr>
              <a:buSzPts val="3600"/>
              <a:buNone/>
              <a:defRPr sz="2500">
                <a:solidFill>
                  <a:schemeClr val="dk2"/>
                </a:solidFill>
              </a:defRPr>
            </a:lvl1pPr>
            <a:lvl2pPr lvl="1" rtl="0" algn="ctr">
              <a:spcBef>
                <a:spcPts val="0"/>
              </a:spcBef>
              <a:spcAft>
                <a:spcPts val="0"/>
              </a:spcAft>
              <a:buClr>
                <a:schemeClr val="dk2"/>
              </a:buClr>
              <a:buSzPts val="3600"/>
              <a:buFont typeface="DM Sans"/>
              <a:buNone/>
              <a:defRPr sz="3600">
                <a:solidFill>
                  <a:schemeClr val="dk2"/>
                </a:solidFill>
                <a:latin typeface="DM Sans"/>
                <a:ea typeface="DM Sans"/>
                <a:cs typeface="DM Sans"/>
                <a:sym typeface="DM Sans"/>
              </a:defRPr>
            </a:lvl2pPr>
            <a:lvl3pPr lvl="2" rtl="0" algn="ctr">
              <a:spcBef>
                <a:spcPts val="0"/>
              </a:spcBef>
              <a:spcAft>
                <a:spcPts val="0"/>
              </a:spcAft>
              <a:buClr>
                <a:schemeClr val="dk2"/>
              </a:buClr>
              <a:buSzPts val="3600"/>
              <a:buFont typeface="DM Sans"/>
              <a:buNone/>
              <a:defRPr sz="3600">
                <a:solidFill>
                  <a:schemeClr val="dk2"/>
                </a:solidFill>
                <a:latin typeface="DM Sans"/>
                <a:ea typeface="DM Sans"/>
                <a:cs typeface="DM Sans"/>
                <a:sym typeface="DM Sans"/>
              </a:defRPr>
            </a:lvl3pPr>
            <a:lvl4pPr lvl="3" rtl="0" algn="ctr">
              <a:spcBef>
                <a:spcPts val="0"/>
              </a:spcBef>
              <a:spcAft>
                <a:spcPts val="0"/>
              </a:spcAft>
              <a:buClr>
                <a:schemeClr val="dk2"/>
              </a:buClr>
              <a:buSzPts val="3600"/>
              <a:buFont typeface="DM Sans"/>
              <a:buNone/>
              <a:defRPr sz="3600">
                <a:solidFill>
                  <a:schemeClr val="dk2"/>
                </a:solidFill>
                <a:latin typeface="DM Sans"/>
                <a:ea typeface="DM Sans"/>
                <a:cs typeface="DM Sans"/>
                <a:sym typeface="DM Sans"/>
              </a:defRPr>
            </a:lvl4pPr>
            <a:lvl5pPr lvl="4" rtl="0" algn="ctr">
              <a:spcBef>
                <a:spcPts val="0"/>
              </a:spcBef>
              <a:spcAft>
                <a:spcPts val="0"/>
              </a:spcAft>
              <a:buClr>
                <a:schemeClr val="dk2"/>
              </a:buClr>
              <a:buSzPts val="3600"/>
              <a:buFont typeface="DM Sans"/>
              <a:buNone/>
              <a:defRPr sz="3600">
                <a:solidFill>
                  <a:schemeClr val="dk2"/>
                </a:solidFill>
                <a:latin typeface="DM Sans"/>
                <a:ea typeface="DM Sans"/>
                <a:cs typeface="DM Sans"/>
                <a:sym typeface="DM Sans"/>
              </a:defRPr>
            </a:lvl5pPr>
            <a:lvl6pPr lvl="5" rtl="0" algn="ctr">
              <a:spcBef>
                <a:spcPts val="0"/>
              </a:spcBef>
              <a:spcAft>
                <a:spcPts val="0"/>
              </a:spcAft>
              <a:buClr>
                <a:schemeClr val="dk2"/>
              </a:buClr>
              <a:buSzPts val="3600"/>
              <a:buFont typeface="DM Sans"/>
              <a:buNone/>
              <a:defRPr sz="3600">
                <a:solidFill>
                  <a:schemeClr val="dk2"/>
                </a:solidFill>
                <a:latin typeface="DM Sans"/>
                <a:ea typeface="DM Sans"/>
                <a:cs typeface="DM Sans"/>
                <a:sym typeface="DM Sans"/>
              </a:defRPr>
            </a:lvl6pPr>
            <a:lvl7pPr lvl="6" rtl="0" algn="ctr">
              <a:spcBef>
                <a:spcPts val="0"/>
              </a:spcBef>
              <a:spcAft>
                <a:spcPts val="0"/>
              </a:spcAft>
              <a:buClr>
                <a:schemeClr val="dk2"/>
              </a:buClr>
              <a:buSzPts val="3600"/>
              <a:buFont typeface="DM Sans"/>
              <a:buNone/>
              <a:defRPr sz="3600">
                <a:solidFill>
                  <a:schemeClr val="dk2"/>
                </a:solidFill>
                <a:latin typeface="DM Sans"/>
                <a:ea typeface="DM Sans"/>
                <a:cs typeface="DM Sans"/>
                <a:sym typeface="DM Sans"/>
              </a:defRPr>
            </a:lvl7pPr>
            <a:lvl8pPr lvl="7" rtl="0" algn="ctr">
              <a:spcBef>
                <a:spcPts val="0"/>
              </a:spcBef>
              <a:spcAft>
                <a:spcPts val="0"/>
              </a:spcAft>
              <a:buClr>
                <a:schemeClr val="dk2"/>
              </a:buClr>
              <a:buSzPts val="3600"/>
              <a:buFont typeface="DM Sans"/>
              <a:buNone/>
              <a:defRPr sz="3600">
                <a:solidFill>
                  <a:schemeClr val="dk2"/>
                </a:solidFill>
                <a:latin typeface="DM Sans"/>
                <a:ea typeface="DM Sans"/>
                <a:cs typeface="DM Sans"/>
                <a:sym typeface="DM Sans"/>
              </a:defRPr>
            </a:lvl8pPr>
            <a:lvl9pPr lvl="8" rtl="0" algn="ctr">
              <a:spcBef>
                <a:spcPts val="0"/>
              </a:spcBef>
              <a:spcAft>
                <a:spcPts val="0"/>
              </a:spcAft>
              <a:buClr>
                <a:schemeClr val="dk2"/>
              </a:buClr>
              <a:buSzPts val="3600"/>
              <a:buFont typeface="DM Sans"/>
              <a:buNone/>
              <a:defRPr sz="3600">
                <a:solidFill>
                  <a:schemeClr val="dk2"/>
                </a:solidFill>
                <a:latin typeface="DM Sans"/>
                <a:ea typeface="DM Sans"/>
                <a:cs typeface="DM Sans"/>
                <a:sym typeface="DM Sans"/>
              </a:defRPr>
            </a:lvl9pPr>
          </a:lstStyle>
          <a:p>
            <a:r>
              <a:t>xx%</a:t>
            </a:r>
          </a:p>
        </p:txBody>
      </p:sp>
      <p:sp>
        <p:nvSpPr>
          <p:cNvPr id="193" name="Google Shape;193;p15"/>
          <p:cNvSpPr txBox="1"/>
          <p:nvPr>
            <p:ph hasCustomPrompt="1" idx="3" type="title"/>
          </p:nvPr>
        </p:nvSpPr>
        <p:spPr>
          <a:xfrm>
            <a:off x="728125" y="3546225"/>
            <a:ext cx="3447300" cy="577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dk2"/>
              </a:buClr>
              <a:buSzPts val="3600"/>
              <a:buNone/>
              <a:defRPr sz="2500">
                <a:solidFill>
                  <a:schemeClr val="dk2"/>
                </a:solidFill>
              </a:defRPr>
            </a:lvl1pPr>
            <a:lvl2pPr lvl="1" rtl="0" algn="ctr">
              <a:spcBef>
                <a:spcPts val="0"/>
              </a:spcBef>
              <a:spcAft>
                <a:spcPts val="0"/>
              </a:spcAft>
              <a:buClr>
                <a:schemeClr val="dk2"/>
              </a:buClr>
              <a:buSzPts val="3600"/>
              <a:buFont typeface="DM Sans"/>
              <a:buNone/>
              <a:defRPr sz="3600">
                <a:solidFill>
                  <a:schemeClr val="dk2"/>
                </a:solidFill>
                <a:latin typeface="DM Sans"/>
                <a:ea typeface="DM Sans"/>
                <a:cs typeface="DM Sans"/>
                <a:sym typeface="DM Sans"/>
              </a:defRPr>
            </a:lvl2pPr>
            <a:lvl3pPr lvl="2" rtl="0" algn="ctr">
              <a:spcBef>
                <a:spcPts val="0"/>
              </a:spcBef>
              <a:spcAft>
                <a:spcPts val="0"/>
              </a:spcAft>
              <a:buClr>
                <a:schemeClr val="dk2"/>
              </a:buClr>
              <a:buSzPts val="3600"/>
              <a:buFont typeface="DM Sans"/>
              <a:buNone/>
              <a:defRPr sz="3600">
                <a:solidFill>
                  <a:schemeClr val="dk2"/>
                </a:solidFill>
                <a:latin typeface="DM Sans"/>
                <a:ea typeface="DM Sans"/>
                <a:cs typeface="DM Sans"/>
                <a:sym typeface="DM Sans"/>
              </a:defRPr>
            </a:lvl3pPr>
            <a:lvl4pPr lvl="3" rtl="0" algn="ctr">
              <a:spcBef>
                <a:spcPts val="0"/>
              </a:spcBef>
              <a:spcAft>
                <a:spcPts val="0"/>
              </a:spcAft>
              <a:buClr>
                <a:schemeClr val="dk2"/>
              </a:buClr>
              <a:buSzPts val="3600"/>
              <a:buFont typeface="DM Sans"/>
              <a:buNone/>
              <a:defRPr sz="3600">
                <a:solidFill>
                  <a:schemeClr val="dk2"/>
                </a:solidFill>
                <a:latin typeface="DM Sans"/>
                <a:ea typeface="DM Sans"/>
                <a:cs typeface="DM Sans"/>
                <a:sym typeface="DM Sans"/>
              </a:defRPr>
            </a:lvl4pPr>
            <a:lvl5pPr lvl="4" rtl="0" algn="ctr">
              <a:spcBef>
                <a:spcPts val="0"/>
              </a:spcBef>
              <a:spcAft>
                <a:spcPts val="0"/>
              </a:spcAft>
              <a:buClr>
                <a:schemeClr val="dk2"/>
              </a:buClr>
              <a:buSzPts val="3600"/>
              <a:buFont typeface="DM Sans"/>
              <a:buNone/>
              <a:defRPr sz="3600">
                <a:solidFill>
                  <a:schemeClr val="dk2"/>
                </a:solidFill>
                <a:latin typeface="DM Sans"/>
                <a:ea typeface="DM Sans"/>
                <a:cs typeface="DM Sans"/>
                <a:sym typeface="DM Sans"/>
              </a:defRPr>
            </a:lvl5pPr>
            <a:lvl6pPr lvl="5" rtl="0" algn="ctr">
              <a:spcBef>
                <a:spcPts val="0"/>
              </a:spcBef>
              <a:spcAft>
                <a:spcPts val="0"/>
              </a:spcAft>
              <a:buClr>
                <a:schemeClr val="dk2"/>
              </a:buClr>
              <a:buSzPts val="3600"/>
              <a:buFont typeface="DM Sans"/>
              <a:buNone/>
              <a:defRPr sz="3600">
                <a:solidFill>
                  <a:schemeClr val="dk2"/>
                </a:solidFill>
                <a:latin typeface="DM Sans"/>
                <a:ea typeface="DM Sans"/>
                <a:cs typeface="DM Sans"/>
                <a:sym typeface="DM Sans"/>
              </a:defRPr>
            </a:lvl6pPr>
            <a:lvl7pPr lvl="6" rtl="0" algn="ctr">
              <a:spcBef>
                <a:spcPts val="0"/>
              </a:spcBef>
              <a:spcAft>
                <a:spcPts val="0"/>
              </a:spcAft>
              <a:buClr>
                <a:schemeClr val="dk2"/>
              </a:buClr>
              <a:buSzPts val="3600"/>
              <a:buFont typeface="DM Sans"/>
              <a:buNone/>
              <a:defRPr sz="3600">
                <a:solidFill>
                  <a:schemeClr val="dk2"/>
                </a:solidFill>
                <a:latin typeface="DM Sans"/>
                <a:ea typeface="DM Sans"/>
                <a:cs typeface="DM Sans"/>
                <a:sym typeface="DM Sans"/>
              </a:defRPr>
            </a:lvl7pPr>
            <a:lvl8pPr lvl="7" rtl="0" algn="ctr">
              <a:spcBef>
                <a:spcPts val="0"/>
              </a:spcBef>
              <a:spcAft>
                <a:spcPts val="0"/>
              </a:spcAft>
              <a:buClr>
                <a:schemeClr val="dk2"/>
              </a:buClr>
              <a:buSzPts val="3600"/>
              <a:buFont typeface="DM Sans"/>
              <a:buNone/>
              <a:defRPr sz="3600">
                <a:solidFill>
                  <a:schemeClr val="dk2"/>
                </a:solidFill>
                <a:latin typeface="DM Sans"/>
                <a:ea typeface="DM Sans"/>
                <a:cs typeface="DM Sans"/>
                <a:sym typeface="DM Sans"/>
              </a:defRPr>
            </a:lvl8pPr>
            <a:lvl9pPr lvl="8" rtl="0" algn="ctr">
              <a:spcBef>
                <a:spcPts val="0"/>
              </a:spcBef>
              <a:spcAft>
                <a:spcPts val="0"/>
              </a:spcAft>
              <a:buClr>
                <a:schemeClr val="dk2"/>
              </a:buClr>
              <a:buSzPts val="3600"/>
              <a:buFont typeface="DM Sans"/>
              <a:buNone/>
              <a:defRPr sz="3600">
                <a:solidFill>
                  <a:schemeClr val="dk2"/>
                </a:solidFill>
                <a:latin typeface="DM Sans"/>
                <a:ea typeface="DM Sans"/>
                <a:cs typeface="DM Sans"/>
                <a:sym typeface="DM Sans"/>
              </a:defRPr>
            </a:lvl9pPr>
          </a:lstStyle>
          <a:p>
            <a:r>
              <a:t>xx%</a:t>
            </a:r>
          </a:p>
        </p:txBody>
      </p:sp>
      <p:sp>
        <p:nvSpPr>
          <p:cNvPr id="194" name="Google Shape;194;p15"/>
          <p:cNvSpPr txBox="1"/>
          <p:nvPr>
            <p:ph idx="4" type="subTitle"/>
          </p:nvPr>
        </p:nvSpPr>
        <p:spPr>
          <a:xfrm>
            <a:off x="728125" y="2178775"/>
            <a:ext cx="3447300" cy="577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195" name="Google Shape;195;p15"/>
          <p:cNvSpPr txBox="1"/>
          <p:nvPr>
            <p:ph idx="5" type="subTitle"/>
          </p:nvPr>
        </p:nvSpPr>
        <p:spPr>
          <a:xfrm>
            <a:off x="4968575" y="2178775"/>
            <a:ext cx="3447300" cy="577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196" name="Google Shape;196;p15"/>
          <p:cNvSpPr txBox="1"/>
          <p:nvPr>
            <p:ph hasCustomPrompt="1" idx="6" type="title"/>
          </p:nvPr>
        </p:nvSpPr>
        <p:spPr>
          <a:xfrm>
            <a:off x="4968575" y="1732000"/>
            <a:ext cx="3447300" cy="577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dk2"/>
              </a:buClr>
              <a:buSzPts val="3600"/>
              <a:buNone/>
              <a:defRPr sz="2500">
                <a:solidFill>
                  <a:schemeClr val="dk2"/>
                </a:solidFill>
              </a:defRPr>
            </a:lvl1pPr>
            <a:lvl2pPr lvl="1" rtl="0" algn="ctr">
              <a:spcBef>
                <a:spcPts val="0"/>
              </a:spcBef>
              <a:spcAft>
                <a:spcPts val="0"/>
              </a:spcAft>
              <a:buClr>
                <a:schemeClr val="dk2"/>
              </a:buClr>
              <a:buSzPts val="3600"/>
              <a:buFont typeface="DM Sans"/>
              <a:buNone/>
              <a:defRPr sz="3600">
                <a:solidFill>
                  <a:schemeClr val="dk2"/>
                </a:solidFill>
                <a:latin typeface="DM Sans"/>
                <a:ea typeface="DM Sans"/>
                <a:cs typeface="DM Sans"/>
                <a:sym typeface="DM Sans"/>
              </a:defRPr>
            </a:lvl2pPr>
            <a:lvl3pPr lvl="2" rtl="0" algn="ctr">
              <a:spcBef>
                <a:spcPts val="0"/>
              </a:spcBef>
              <a:spcAft>
                <a:spcPts val="0"/>
              </a:spcAft>
              <a:buClr>
                <a:schemeClr val="dk2"/>
              </a:buClr>
              <a:buSzPts val="3600"/>
              <a:buFont typeface="DM Sans"/>
              <a:buNone/>
              <a:defRPr sz="3600">
                <a:solidFill>
                  <a:schemeClr val="dk2"/>
                </a:solidFill>
                <a:latin typeface="DM Sans"/>
                <a:ea typeface="DM Sans"/>
                <a:cs typeface="DM Sans"/>
                <a:sym typeface="DM Sans"/>
              </a:defRPr>
            </a:lvl3pPr>
            <a:lvl4pPr lvl="3" rtl="0" algn="ctr">
              <a:spcBef>
                <a:spcPts val="0"/>
              </a:spcBef>
              <a:spcAft>
                <a:spcPts val="0"/>
              </a:spcAft>
              <a:buClr>
                <a:schemeClr val="dk2"/>
              </a:buClr>
              <a:buSzPts val="3600"/>
              <a:buFont typeface="DM Sans"/>
              <a:buNone/>
              <a:defRPr sz="3600">
                <a:solidFill>
                  <a:schemeClr val="dk2"/>
                </a:solidFill>
                <a:latin typeface="DM Sans"/>
                <a:ea typeface="DM Sans"/>
                <a:cs typeface="DM Sans"/>
                <a:sym typeface="DM Sans"/>
              </a:defRPr>
            </a:lvl4pPr>
            <a:lvl5pPr lvl="4" rtl="0" algn="ctr">
              <a:spcBef>
                <a:spcPts val="0"/>
              </a:spcBef>
              <a:spcAft>
                <a:spcPts val="0"/>
              </a:spcAft>
              <a:buClr>
                <a:schemeClr val="dk2"/>
              </a:buClr>
              <a:buSzPts val="3600"/>
              <a:buFont typeface="DM Sans"/>
              <a:buNone/>
              <a:defRPr sz="3600">
                <a:solidFill>
                  <a:schemeClr val="dk2"/>
                </a:solidFill>
                <a:latin typeface="DM Sans"/>
                <a:ea typeface="DM Sans"/>
                <a:cs typeface="DM Sans"/>
                <a:sym typeface="DM Sans"/>
              </a:defRPr>
            </a:lvl5pPr>
            <a:lvl6pPr lvl="5" rtl="0" algn="ctr">
              <a:spcBef>
                <a:spcPts val="0"/>
              </a:spcBef>
              <a:spcAft>
                <a:spcPts val="0"/>
              </a:spcAft>
              <a:buClr>
                <a:schemeClr val="dk2"/>
              </a:buClr>
              <a:buSzPts val="3600"/>
              <a:buFont typeface="DM Sans"/>
              <a:buNone/>
              <a:defRPr sz="3600">
                <a:solidFill>
                  <a:schemeClr val="dk2"/>
                </a:solidFill>
                <a:latin typeface="DM Sans"/>
                <a:ea typeface="DM Sans"/>
                <a:cs typeface="DM Sans"/>
                <a:sym typeface="DM Sans"/>
              </a:defRPr>
            </a:lvl6pPr>
            <a:lvl7pPr lvl="6" rtl="0" algn="ctr">
              <a:spcBef>
                <a:spcPts val="0"/>
              </a:spcBef>
              <a:spcAft>
                <a:spcPts val="0"/>
              </a:spcAft>
              <a:buClr>
                <a:schemeClr val="dk2"/>
              </a:buClr>
              <a:buSzPts val="3600"/>
              <a:buFont typeface="DM Sans"/>
              <a:buNone/>
              <a:defRPr sz="3600">
                <a:solidFill>
                  <a:schemeClr val="dk2"/>
                </a:solidFill>
                <a:latin typeface="DM Sans"/>
                <a:ea typeface="DM Sans"/>
                <a:cs typeface="DM Sans"/>
                <a:sym typeface="DM Sans"/>
              </a:defRPr>
            </a:lvl7pPr>
            <a:lvl8pPr lvl="7" rtl="0" algn="ctr">
              <a:spcBef>
                <a:spcPts val="0"/>
              </a:spcBef>
              <a:spcAft>
                <a:spcPts val="0"/>
              </a:spcAft>
              <a:buClr>
                <a:schemeClr val="dk2"/>
              </a:buClr>
              <a:buSzPts val="3600"/>
              <a:buFont typeface="DM Sans"/>
              <a:buNone/>
              <a:defRPr sz="3600">
                <a:solidFill>
                  <a:schemeClr val="dk2"/>
                </a:solidFill>
                <a:latin typeface="DM Sans"/>
                <a:ea typeface="DM Sans"/>
                <a:cs typeface="DM Sans"/>
                <a:sym typeface="DM Sans"/>
              </a:defRPr>
            </a:lvl8pPr>
            <a:lvl9pPr lvl="8" rtl="0" algn="ctr">
              <a:spcBef>
                <a:spcPts val="0"/>
              </a:spcBef>
              <a:spcAft>
                <a:spcPts val="0"/>
              </a:spcAft>
              <a:buClr>
                <a:schemeClr val="dk2"/>
              </a:buClr>
              <a:buSzPts val="3600"/>
              <a:buFont typeface="DM Sans"/>
              <a:buNone/>
              <a:defRPr sz="3600">
                <a:solidFill>
                  <a:schemeClr val="dk2"/>
                </a:solidFill>
                <a:latin typeface="DM Sans"/>
                <a:ea typeface="DM Sans"/>
                <a:cs typeface="DM Sans"/>
                <a:sym typeface="DM Sans"/>
              </a:defRPr>
            </a:lvl9pPr>
          </a:lstStyle>
          <a:p>
            <a:r>
              <a:t>xx%</a:t>
            </a:r>
          </a:p>
        </p:txBody>
      </p:sp>
      <p:sp>
        <p:nvSpPr>
          <p:cNvPr id="197" name="Google Shape;197;p15"/>
          <p:cNvSpPr txBox="1"/>
          <p:nvPr>
            <p:ph hasCustomPrompt="1" idx="7" type="title"/>
          </p:nvPr>
        </p:nvSpPr>
        <p:spPr>
          <a:xfrm>
            <a:off x="728125" y="1732000"/>
            <a:ext cx="3447300" cy="577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dk2"/>
              </a:buClr>
              <a:buSzPts val="3600"/>
              <a:buNone/>
              <a:defRPr sz="2500">
                <a:solidFill>
                  <a:schemeClr val="dk2"/>
                </a:solidFill>
              </a:defRPr>
            </a:lvl1pPr>
            <a:lvl2pPr lvl="1" rtl="0" algn="ctr">
              <a:spcBef>
                <a:spcPts val="0"/>
              </a:spcBef>
              <a:spcAft>
                <a:spcPts val="0"/>
              </a:spcAft>
              <a:buClr>
                <a:schemeClr val="dk2"/>
              </a:buClr>
              <a:buSzPts val="3600"/>
              <a:buFont typeface="DM Sans"/>
              <a:buNone/>
              <a:defRPr sz="3600">
                <a:solidFill>
                  <a:schemeClr val="dk2"/>
                </a:solidFill>
                <a:latin typeface="DM Sans"/>
                <a:ea typeface="DM Sans"/>
                <a:cs typeface="DM Sans"/>
                <a:sym typeface="DM Sans"/>
              </a:defRPr>
            </a:lvl2pPr>
            <a:lvl3pPr lvl="2" rtl="0" algn="ctr">
              <a:spcBef>
                <a:spcPts val="0"/>
              </a:spcBef>
              <a:spcAft>
                <a:spcPts val="0"/>
              </a:spcAft>
              <a:buClr>
                <a:schemeClr val="dk2"/>
              </a:buClr>
              <a:buSzPts val="3600"/>
              <a:buFont typeface="DM Sans"/>
              <a:buNone/>
              <a:defRPr sz="3600">
                <a:solidFill>
                  <a:schemeClr val="dk2"/>
                </a:solidFill>
                <a:latin typeface="DM Sans"/>
                <a:ea typeface="DM Sans"/>
                <a:cs typeface="DM Sans"/>
                <a:sym typeface="DM Sans"/>
              </a:defRPr>
            </a:lvl3pPr>
            <a:lvl4pPr lvl="3" rtl="0" algn="ctr">
              <a:spcBef>
                <a:spcPts val="0"/>
              </a:spcBef>
              <a:spcAft>
                <a:spcPts val="0"/>
              </a:spcAft>
              <a:buClr>
                <a:schemeClr val="dk2"/>
              </a:buClr>
              <a:buSzPts val="3600"/>
              <a:buFont typeface="DM Sans"/>
              <a:buNone/>
              <a:defRPr sz="3600">
                <a:solidFill>
                  <a:schemeClr val="dk2"/>
                </a:solidFill>
                <a:latin typeface="DM Sans"/>
                <a:ea typeface="DM Sans"/>
                <a:cs typeface="DM Sans"/>
                <a:sym typeface="DM Sans"/>
              </a:defRPr>
            </a:lvl4pPr>
            <a:lvl5pPr lvl="4" rtl="0" algn="ctr">
              <a:spcBef>
                <a:spcPts val="0"/>
              </a:spcBef>
              <a:spcAft>
                <a:spcPts val="0"/>
              </a:spcAft>
              <a:buClr>
                <a:schemeClr val="dk2"/>
              </a:buClr>
              <a:buSzPts val="3600"/>
              <a:buFont typeface="DM Sans"/>
              <a:buNone/>
              <a:defRPr sz="3600">
                <a:solidFill>
                  <a:schemeClr val="dk2"/>
                </a:solidFill>
                <a:latin typeface="DM Sans"/>
                <a:ea typeface="DM Sans"/>
                <a:cs typeface="DM Sans"/>
                <a:sym typeface="DM Sans"/>
              </a:defRPr>
            </a:lvl5pPr>
            <a:lvl6pPr lvl="5" rtl="0" algn="ctr">
              <a:spcBef>
                <a:spcPts val="0"/>
              </a:spcBef>
              <a:spcAft>
                <a:spcPts val="0"/>
              </a:spcAft>
              <a:buClr>
                <a:schemeClr val="dk2"/>
              </a:buClr>
              <a:buSzPts val="3600"/>
              <a:buFont typeface="DM Sans"/>
              <a:buNone/>
              <a:defRPr sz="3600">
                <a:solidFill>
                  <a:schemeClr val="dk2"/>
                </a:solidFill>
                <a:latin typeface="DM Sans"/>
                <a:ea typeface="DM Sans"/>
                <a:cs typeface="DM Sans"/>
                <a:sym typeface="DM Sans"/>
              </a:defRPr>
            </a:lvl6pPr>
            <a:lvl7pPr lvl="6" rtl="0" algn="ctr">
              <a:spcBef>
                <a:spcPts val="0"/>
              </a:spcBef>
              <a:spcAft>
                <a:spcPts val="0"/>
              </a:spcAft>
              <a:buClr>
                <a:schemeClr val="dk2"/>
              </a:buClr>
              <a:buSzPts val="3600"/>
              <a:buFont typeface="DM Sans"/>
              <a:buNone/>
              <a:defRPr sz="3600">
                <a:solidFill>
                  <a:schemeClr val="dk2"/>
                </a:solidFill>
                <a:latin typeface="DM Sans"/>
                <a:ea typeface="DM Sans"/>
                <a:cs typeface="DM Sans"/>
                <a:sym typeface="DM Sans"/>
              </a:defRPr>
            </a:lvl7pPr>
            <a:lvl8pPr lvl="7" rtl="0" algn="ctr">
              <a:spcBef>
                <a:spcPts val="0"/>
              </a:spcBef>
              <a:spcAft>
                <a:spcPts val="0"/>
              </a:spcAft>
              <a:buClr>
                <a:schemeClr val="dk2"/>
              </a:buClr>
              <a:buSzPts val="3600"/>
              <a:buFont typeface="DM Sans"/>
              <a:buNone/>
              <a:defRPr sz="3600">
                <a:solidFill>
                  <a:schemeClr val="dk2"/>
                </a:solidFill>
                <a:latin typeface="DM Sans"/>
                <a:ea typeface="DM Sans"/>
                <a:cs typeface="DM Sans"/>
                <a:sym typeface="DM Sans"/>
              </a:defRPr>
            </a:lvl8pPr>
            <a:lvl9pPr lvl="8" rtl="0" algn="ctr">
              <a:spcBef>
                <a:spcPts val="0"/>
              </a:spcBef>
              <a:spcAft>
                <a:spcPts val="0"/>
              </a:spcAft>
              <a:buClr>
                <a:schemeClr val="dk2"/>
              </a:buClr>
              <a:buSzPts val="3600"/>
              <a:buFont typeface="DM Sans"/>
              <a:buNone/>
              <a:defRPr sz="3600">
                <a:solidFill>
                  <a:schemeClr val="dk2"/>
                </a:solidFill>
                <a:latin typeface="DM Sans"/>
                <a:ea typeface="DM Sans"/>
                <a:cs typeface="DM Sans"/>
                <a:sym typeface="DM Sans"/>
              </a:defRPr>
            </a:lvl9pPr>
          </a:lstStyle>
          <a:p>
            <a:r>
              <a:t>xx%</a:t>
            </a:r>
          </a:p>
        </p:txBody>
      </p:sp>
      <p:sp>
        <p:nvSpPr>
          <p:cNvPr id="198" name="Google Shape;198;p15"/>
          <p:cNvSpPr txBox="1"/>
          <p:nvPr>
            <p:ph idx="8" type="title"/>
          </p:nvPr>
        </p:nvSpPr>
        <p:spPr>
          <a:xfrm>
            <a:off x="713225" y="368825"/>
            <a:ext cx="77214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3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99" name="Google Shape;199;p15"/>
          <p:cNvSpPr/>
          <p:nvPr/>
        </p:nvSpPr>
        <p:spPr>
          <a:xfrm>
            <a:off x="404408" y="161737"/>
            <a:ext cx="207053" cy="207082"/>
          </a:xfrm>
          <a:custGeom>
            <a:rect b="b" l="l" r="r" t="t"/>
            <a:pathLst>
              <a:path extrusionOk="0" h="7240" w="7239">
                <a:moveTo>
                  <a:pt x="2869" y="1"/>
                </a:moveTo>
                <a:cubicBezTo>
                  <a:pt x="2536" y="1"/>
                  <a:pt x="2436" y="134"/>
                  <a:pt x="2436" y="435"/>
                </a:cubicBezTo>
                <a:lnTo>
                  <a:pt x="2436" y="2469"/>
                </a:lnTo>
                <a:lnTo>
                  <a:pt x="434" y="2469"/>
                </a:lnTo>
                <a:cubicBezTo>
                  <a:pt x="134" y="2469"/>
                  <a:pt x="0" y="2603"/>
                  <a:pt x="0" y="2903"/>
                </a:cubicBezTo>
                <a:lnTo>
                  <a:pt x="0" y="4304"/>
                </a:lnTo>
                <a:cubicBezTo>
                  <a:pt x="0" y="4638"/>
                  <a:pt x="134" y="4738"/>
                  <a:pt x="434" y="4738"/>
                </a:cubicBezTo>
                <a:lnTo>
                  <a:pt x="2436" y="4738"/>
                </a:lnTo>
                <a:lnTo>
                  <a:pt x="2436" y="6806"/>
                </a:lnTo>
                <a:cubicBezTo>
                  <a:pt x="2436" y="7106"/>
                  <a:pt x="2536" y="7239"/>
                  <a:pt x="2869" y="7239"/>
                </a:cubicBezTo>
                <a:lnTo>
                  <a:pt x="4370" y="7239"/>
                </a:lnTo>
                <a:cubicBezTo>
                  <a:pt x="4704" y="7239"/>
                  <a:pt x="4804" y="7106"/>
                  <a:pt x="4804" y="6806"/>
                </a:cubicBezTo>
                <a:lnTo>
                  <a:pt x="4804" y="4738"/>
                </a:lnTo>
                <a:lnTo>
                  <a:pt x="6805" y="4738"/>
                </a:lnTo>
                <a:cubicBezTo>
                  <a:pt x="7106" y="4738"/>
                  <a:pt x="7239" y="4604"/>
                  <a:pt x="7239" y="4304"/>
                </a:cubicBezTo>
                <a:lnTo>
                  <a:pt x="7239" y="2903"/>
                </a:lnTo>
                <a:cubicBezTo>
                  <a:pt x="7239" y="2603"/>
                  <a:pt x="7106" y="2469"/>
                  <a:pt x="6805" y="2469"/>
                </a:cubicBezTo>
                <a:lnTo>
                  <a:pt x="4804" y="2469"/>
                </a:lnTo>
                <a:lnTo>
                  <a:pt x="4804" y="435"/>
                </a:lnTo>
                <a:cubicBezTo>
                  <a:pt x="4804" y="134"/>
                  <a:pt x="4670" y="1"/>
                  <a:pt x="437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0" name="Google Shape;200;p15"/>
          <p:cNvGrpSpPr/>
          <p:nvPr/>
        </p:nvGrpSpPr>
        <p:grpSpPr>
          <a:xfrm rot="-6770500">
            <a:off x="30622" y="903812"/>
            <a:ext cx="602483" cy="353018"/>
            <a:chOff x="-1131628" y="1250953"/>
            <a:chExt cx="695437" cy="407447"/>
          </a:xfrm>
        </p:grpSpPr>
        <p:sp>
          <p:nvSpPr>
            <p:cNvPr id="201" name="Google Shape;201;p15"/>
            <p:cNvSpPr/>
            <p:nvPr/>
          </p:nvSpPr>
          <p:spPr>
            <a:xfrm>
              <a:off x="-1131628" y="1250953"/>
              <a:ext cx="695437" cy="407447"/>
            </a:xfrm>
            <a:custGeom>
              <a:rect b="b" l="l" r="r" t="t"/>
              <a:pathLst>
                <a:path extrusionOk="0" h="11648" w="19881">
                  <a:moveTo>
                    <a:pt x="15592" y="0"/>
                  </a:moveTo>
                  <a:cubicBezTo>
                    <a:pt x="15168" y="0"/>
                    <a:pt x="14735" y="71"/>
                    <a:pt x="14310" y="220"/>
                  </a:cubicBezTo>
                  <a:lnTo>
                    <a:pt x="3036" y="4256"/>
                  </a:lnTo>
                  <a:cubicBezTo>
                    <a:pt x="1034" y="4956"/>
                    <a:pt x="0" y="7125"/>
                    <a:pt x="701" y="9126"/>
                  </a:cubicBezTo>
                  <a:cubicBezTo>
                    <a:pt x="1252" y="10676"/>
                    <a:pt x="2735" y="11647"/>
                    <a:pt x="4318" y="11647"/>
                  </a:cubicBezTo>
                  <a:cubicBezTo>
                    <a:pt x="4745" y="11647"/>
                    <a:pt x="5179" y="11576"/>
                    <a:pt x="5604" y="11428"/>
                  </a:cubicBezTo>
                  <a:lnTo>
                    <a:pt x="16879" y="7425"/>
                  </a:lnTo>
                  <a:cubicBezTo>
                    <a:pt x="18847" y="6691"/>
                    <a:pt x="19881" y="4523"/>
                    <a:pt x="19180" y="2521"/>
                  </a:cubicBezTo>
                  <a:cubicBezTo>
                    <a:pt x="18629" y="971"/>
                    <a:pt x="17166" y="0"/>
                    <a:pt x="1559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5"/>
            <p:cNvSpPr/>
            <p:nvPr/>
          </p:nvSpPr>
          <p:spPr>
            <a:xfrm>
              <a:off x="-1131628" y="1328644"/>
              <a:ext cx="393245" cy="329756"/>
            </a:xfrm>
            <a:custGeom>
              <a:rect b="b" l="l" r="r" t="t"/>
              <a:pathLst>
                <a:path extrusionOk="0" h="9427" w="11242">
                  <a:moveTo>
                    <a:pt x="8673" y="0"/>
                  </a:moveTo>
                  <a:lnTo>
                    <a:pt x="3036" y="2035"/>
                  </a:lnTo>
                  <a:cubicBezTo>
                    <a:pt x="1034" y="2735"/>
                    <a:pt x="0" y="4904"/>
                    <a:pt x="701" y="6905"/>
                  </a:cubicBezTo>
                  <a:cubicBezTo>
                    <a:pt x="1252" y="8455"/>
                    <a:pt x="2735" y="9426"/>
                    <a:pt x="4318" y="9426"/>
                  </a:cubicBezTo>
                  <a:cubicBezTo>
                    <a:pt x="4745" y="9426"/>
                    <a:pt x="5179" y="9355"/>
                    <a:pt x="5604" y="9207"/>
                  </a:cubicBezTo>
                  <a:lnTo>
                    <a:pt x="11241" y="7205"/>
                  </a:lnTo>
                  <a:lnTo>
                    <a:pt x="867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15"/>
            <p:cNvSpPr/>
            <p:nvPr/>
          </p:nvSpPr>
          <p:spPr>
            <a:xfrm>
              <a:off x="-1033614" y="1304858"/>
              <a:ext cx="460931" cy="190956"/>
            </a:xfrm>
            <a:custGeom>
              <a:rect b="b" l="l" r="r" t="t"/>
              <a:pathLst>
                <a:path extrusionOk="0" h="5459" w="13177">
                  <a:moveTo>
                    <a:pt x="12479" y="0"/>
                  </a:moveTo>
                  <a:cubicBezTo>
                    <a:pt x="12400" y="0"/>
                    <a:pt x="12320" y="15"/>
                    <a:pt x="12242" y="46"/>
                  </a:cubicBezTo>
                  <a:lnTo>
                    <a:pt x="500" y="4216"/>
                  </a:lnTo>
                  <a:cubicBezTo>
                    <a:pt x="167" y="4349"/>
                    <a:pt x="0" y="4716"/>
                    <a:pt x="100" y="5050"/>
                  </a:cubicBezTo>
                  <a:cubicBezTo>
                    <a:pt x="205" y="5285"/>
                    <a:pt x="453" y="5459"/>
                    <a:pt x="716" y="5459"/>
                  </a:cubicBezTo>
                  <a:cubicBezTo>
                    <a:pt x="788" y="5459"/>
                    <a:pt x="862" y="5446"/>
                    <a:pt x="934" y="5417"/>
                  </a:cubicBezTo>
                  <a:lnTo>
                    <a:pt x="12676" y="1214"/>
                  </a:lnTo>
                  <a:cubicBezTo>
                    <a:pt x="13009" y="1114"/>
                    <a:pt x="13176" y="747"/>
                    <a:pt x="13076" y="413"/>
                  </a:cubicBezTo>
                  <a:cubicBezTo>
                    <a:pt x="12974" y="158"/>
                    <a:pt x="12735" y="0"/>
                    <a:pt x="12479" y="0"/>
                  </a:cubicBezTo>
                  <a:close/>
                </a:path>
              </a:pathLst>
            </a:custGeom>
            <a:solidFill>
              <a:srgbClr val="FAE9CD">
                <a:alpha val="48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4" name="Google Shape;204;p15"/>
          <p:cNvSpPr/>
          <p:nvPr/>
        </p:nvSpPr>
        <p:spPr>
          <a:xfrm>
            <a:off x="8629576" y="771947"/>
            <a:ext cx="230146" cy="230146"/>
          </a:xfrm>
          <a:custGeom>
            <a:rect b="b" l="l" r="r" t="t"/>
            <a:pathLst>
              <a:path extrusionOk="0" h="7239" w="7239">
                <a:moveTo>
                  <a:pt x="2835" y="0"/>
                </a:moveTo>
                <a:cubicBezTo>
                  <a:pt x="2535" y="0"/>
                  <a:pt x="2402" y="134"/>
                  <a:pt x="2402" y="434"/>
                </a:cubicBezTo>
                <a:lnTo>
                  <a:pt x="2402" y="2469"/>
                </a:lnTo>
                <a:lnTo>
                  <a:pt x="434" y="2469"/>
                </a:lnTo>
                <a:cubicBezTo>
                  <a:pt x="133" y="2469"/>
                  <a:pt x="0" y="2602"/>
                  <a:pt x="0" y="2902"/>
                </a:cubicBezTo>
                <a:lnTo>
                  <a:pt x="0" y="4303"/>
                </a:lnTo>
                <a:cubicBezTo>
                  <a:pt x="0" y="4604"/>
                  <a:pt x="133" y="4737"/>
                  <a:pt x="434" y="4737"/>
                </a:cubicBezTo>
                <a:lnTo>
                  <a:pt x="2402" y="4737"/>
                </a:lnTo>
                <a:lnTo>
                  <a:pt x="2402" y="6772"/>
                </a:lnTo>
                <a:cubicBezTo>
                  <a:pt x="2402" y="7105"/>
                  <a:pt x="2535" y="7239"/>
                  <a:pt x="2835" y="7239"/>
                </a:cubicBezTo>
                <a:lnTo>
                  <a:pt x="4370" y="7239"/>
                </a:lnTo>
                <a:cubicBezTo>
                  <a:pt x="4670" y="7239"/>
                  <a:pt x="4803" y="7105"/>
                  <a:pt x="4803" y="6772"/>
                </a:cubicBezTo>
                <a:lnTo>
                  <a:pt x="4803" y="4737"/>
                </a:lnTo>
                <a:lnTo>
                  <a:pt x="6805" y="4737"/>
                </a:lnTo>
                <a:cubicBezTo>
                  <a:pt x="7105" y="4737"/>
                  <a:pt x="7239" y="4604"/>
                  <a:pt x="7239" y="4303"/>
                </a:cubicBezTo>
                <a:lnTo>
                  <a:pt x="7239" y="2902"/>
                </a:lnTo>
                <a:cubicBezTo>
                  <a:pt x="7239" y="2602"/>
                  <a:pt x="7105" y="2469"/>
                  <a:pt x="6805" y="2469"/>
                </a:cubicBezTo>
                <a:lnTo>
                  <a:pt x="4803" y="2469"/>
                </a:lnTo>
                <a:lnTo>
                  <a:pt x="4803" y="434"/>
                </a:lnTo>
                <a:cubicBezTo>
                  <a:pt x="4803" y="134"/>
                  <a:pt x="4670" y="0"/>
                  <a:pt x="437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5" name="Google Shape;205;p15"/>
          <p:cNvGrpSpPr/>
          <p:nvPr/>
        </p:nvGrpSpPr>
        <p:grpSpPr>
          <a:xfrm rot="432063">
            <a:off x="7964935" y="76752"/>
            <a:ext cx="643557" cy="377051"/>
            <a:chOff x="-1131628" y="1250953"/>
            <a:chExt cx="695437" cy="407447"/>
          </a:xfrm>
        </p:grpSpPr>
        <p:sp>
          <p:nvSpPr>
            <p:cNvPr id="206" name="Google Shape;206;p15"/>
            <p:cNvSpPr/>
            <p:nvPr/>
          </p:nvSpPr>
          <p:spPr>
            <a:xfrm>
              <a:off x="-1131628" y="1250953"/>
              <a:ext cx="695437" cy="407447"/>
            </a:xfrm>
            <a:custGeom>
              <a:rect b="b" l="l" r="r" t="t"/>
              <a:pathLst>
                <a:path extrusionOk="0" h="11648" w="19881">
                  <a:moveTo>
                    <a:pt x="15592" y="0"/>
                  </a:moveTo>
                  <a:cubicBezTo>
                    <a:pt x="15168" y="0"/>
                    <a:pt x="14735" y="71"/>
                    <a:pt x="14310" y="220"/>
                  </a:cubicBezTo>
                  <a:lnTo>
                    <a:pt x="3036" y="4256"/>
                  </a:lnTo>
                  <a:cubicBezTo>
                    <a:pt x="1034" y="4956"/>
                    <a:pt x="0" y="7125"/>
                    <a:pt x="701" y="9126"/>
                  </a:cubicBezTo>
                  <a:cubicBezTo>
                    <a:pt x="1252" y="10676"/>
                    <a:pt x="2735" y="11647"/>
                    <a:pt x="4318" y="11647"/>
                  </a:cubicBezTo>
                  <a:cubicBezTo>
                    <a:pt x="4745" y="11647"/>
                    <a:pt x="5179" y="11576"/>
                    <a:pt x="5604" y="11428"/>
                  </a:cubicBezTo>
                  <a:lnTo>
                    <a:pt x="16879" y="7425"/>
                  </a:lnTo>
                  <a:cubicBezTo>
                    <a:pt x="18847" y="6691"/>
                    <a:pt x="19881" y="4523"/>
                    <a:pt x="19180" y="2521"/>
                  </a:cubicBezTo>
                  <a:cubicBezTo>
                    <a:pt x="18629" y="971"/>
                    <a:pt x="17166" y="0"/>
                    <a:pt x="1559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5"/>
            <p:cNvSpPr/>
            <p:nvPr/>
          </p:nvSpPr>
          <p:spPr>
            <a:xfrm>
              <a:off x="-1131628" y="1328644"/>
              <a:ext cx="393245" cy="329756"/>
            </a:xfrm>
            <a:custGeom>
              <a:rect b="b" l="l" r="r" t="t"/>
              <a:pathLst>
                <a:path extrusionOk="0" h="9427" w="11242">
                  <a:moveTo>
                    <a:pt x="8673" y="0"/>
                  </a:moveTo>
                  <a:lnTo>
                    <a:pt x="3036" y="2035"/>
                  </a:lnTo>
                  <a:cubicBezTo>
                    <a:pt x="1034" y="2735"/>
                    <a:pt x="0" y="4904"/>
                    <a:pt x="701" y="6905"/>
                  </a:cubicBezTo>
                  <a:cubicBezTo>
                    <a:pt x="1252" y="8455"/>
                    <a:pt x="2735" y="9426"/>
                    <a:pt x="4318" y="9426"/>
                  </a:cubicBezTo>
                  <a:cubicBezTo>
                    <a:pt x="4745" y="9426"/>
                    <a:pt x="5179" y="9355"/>
                    <a:pt x="5604" y="9207"/>
                  </a:cubicBezTo>
                  <a:lnTo>
                    <a:pt x="11241" y="7205"/>
                  </a:lnTo>
                  <a:lnTo>
                    <a:pt x="867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5"/>
            <p:cNvSpPr/>
            <p:nvPr/>
          </p:nvSpPr>
          <p:spPr>
            <a:xfrm>
              <a:off x="-1033614" y="1304858"/>
              <a:ext cx="460931" cy="190956"/>
            </a:xfrm>
            <a:custGeom>
              <a:rect b="b" l="l" r="r" t="t"/>
              <a:pathLst>
                <a:path extrusionOk="0" h="5459" w="13177">
                  <a:moveTo>
                    <a:pt x="12479" y="0"/>
                  </a:moveTo>
                  <a:cubicBezTo>
                    <a:pt x="12400" y="0"/>
                    <a:pt x="12320" y="15"/>
                    <a:pt x="12242" y="46"/>
                  </a:cubicBezTo>
                  <a:lnTo>
                    <a:pt x="500" y="4216"/>
                  </a:lnTo>
                  <a:cubicBezTo>
                    <a:pt x="167" y="4349"/>
                    <a:pt x="0" y="4716"/>
                    <a:pt x="100" y="5050"/>
                  </a:cubicBezTo>
                  <a:cubicBezTo>
                    <a:pt x="205" y="5285"/>
                    <a:pt x="453" y="5459"/>
                    <a:pt x="716" y="5459"/>
                  </a:cubicBezTo>
                  <a:cubicBezTo>
                    <a:pt x="788" y="5459"/>
                    <a:pt x="862" y="5446"/>
                    <a:pt x="934" y="5417"/>
                  </a:cubicBezTo>
                  <a:lnTo>
                    <a:pt x="12676" y="1214"/>
                  </a:lnTo>
                  <a:cubicBezTo>
                    <a:pt x="13009" y="1114"/>
                    <a:pt x="13176" y="747"/>
                    <a:pt x="13076" y="413"/>
                  </a:cubicBezTo>
                  <a:cubicBezTo>
                    <a:pt x="12974" y="158"/>
                    <a:pt x="12735" y="0"/>
                    <a:pt x="12479" y="0"/>
                  </a:cubicBezTo>
                  <a:close/>
                </a:path>
              </a:pathLst>
            </a:custGeom>
            <a:solidFill>
              <a:srgbClr val="FAE9CD">
                <a:alpha val="48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9" name="Google Shape;209;p15"/>
          <p:cNvSpPr/>
          <p:nvPr/>
        </p:nvSpPr>
        <p:spPr>
          <a:xfrm>
            <a:off x="8629576" y="4658147"/>
            <a:ext cx="230146" cy="230146"/>
          </a:xfrm>
          <a:custGeom>
            <a:rect b="b" l="l" r="r" t="t"/>
            <a:pathLst>
              <a:path extrusionOk="0" h="7239" w="7239">
                <a:moveTo>
                  <a:pt x="2835" y="0"/>
                </a:moveTo>
                <a:cubicBezTo>
                  <a:pt x="2535" y="0"/>
                  <a:pt x="2402" y="134"/>
                  <a:pt x="2402" y="434"/>
                </a:cubicBezTo>
                <a:lnTo>
                  <a:pt x="2402" y="2469"/>
                </a:lnTo>
                <a:lnTo>
                  <a:pt x="434" y="2469"/>
                </a:lnTo>
                <a:cubicBezTo>
                  <a:pt x="133" y="2469"/>
                  <a:pt x="0" y="2602"/>
                  <a:pt x="0" y="2902"/>
                </a:cubicBezTo>
                <a:lnTo>
                  <a:pt x="0" y="4303"/>
                </a:lnTo>
                <a:cubicBezTo>
                  <a:pt x="0" y="4604"/>
                  <a:pt x="133" y="4737"/>
                  <a:pt x="434" y="4737"/>
                </a:cubicBezTo>
                <a:lnTo>
                  <a:pt x="2402" y="4737"/>
                </a:lnTo>
                <a:lnTo>
                  <a:pt x="2402" y="6772"/>
                </a:lnTo>
                <a:cubicBezTo>
                  <a:pt x="2402" y="7105"/>
                  <a:pt x="2535" y="7239"/>
                  <a:pt x="2835" y="7239"/>
                </a:cubicBezTo>
                <a:lnTo>
                  <a:pt x="4370" y="7239"/>
                </a:lnTo>
                <a:cubicBezTo>
                  <a:pt x="4670" y="7239"/>
                  <a:pt x="4803" y="7105"/>
                  <a:pt x="4803" y="6772"/>
                </a:cubicBezTo>
                <a:lnTo>
                  <a:pt x="4803" y="4737"/>
                </a:lnTo>
                <a:lnTo>
                  <a:pt x="6805" y="4737"/>
                </a:lnTo>
                <a:cubicBezTo>
                  <a:pt x="7105" y="4737"/>
                  <a:pt x="7239" y="4604"/>
                  <a:pt x="7239" y="4303"/>
                </a:cubicBezTo>
                <a:lnTo>
                  <a:pt x="7239" y="2902"/>
                </a:lnTo>
                <a:cubicBezTo>
                  <a:pt x="7239" y="2602"/>
                  <a:pt x="7105" y="2469"/>
                  <a:pt x="6805" y="2469"/>
                </a:cubicBezTo>
                <a:lnTo>
                  <a:pt x="4803" y="2469"/>
                </a:lnTo>
                <a:lnTo>
                  <a:pt x="4803" y="434"/>
                </a:lnTo>
                <a:cubicBezTo>
                  <a:pt x="4803" y="134"/>
                  <a:pt x="4670" y="0"/>
                  <a:pt x="437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5"/>
          <p:cNvSpPr/>
          <p:nvPr/>
        </p:nvSpPr>
        <p:spPr>
          <a:xfrm>
            <a:off x="171376" y="4505747"/>
            <a:ext cx="230146" cy="230146"/>
          </a:xfrm>
          <a:custGeom>
            <a:rect b="b" l="l" r="r" t="t"/>
            <a:pathLst>
              <a:path extrusionOk="0" h="7239" w="7239">
                <a:moveTo>
                  <a:pt x="2835" y="0"/>
                </a:moveTo>
                <a:cubicBezTo>
                  <a:pt x="2535" y="0"/>
                  <a:pt x="2402" y="134"/>
                  <a:pt x="2402" y="434"/>
                </a:cubicBezTo>
                <a:lnTo>
                  <a:pt x="2402" y="2469"/>
                </a:lnTo>
                <a:lnTo>
                  <a:pt x="434" y="2469"/>
                </a:lnTo>
                <a:cubicBezTo>
                  <a:pt x="133" y="2469"/>
                  <a:pt x="0" y="2602"/>
                  <a:pt x="0" y="2902"/>
                </a:cubicBezTo>
                <a:lnTo>
                  <a:pt x="0" y="4303"/>
                </a:lnTo>
                <a:cubicBezTo>
                  <a:pt x="0" y="4604"/>
                  <a:pt x="133" y="4737"/>
                  <a:pt x="434" y="4737"/>
                </a:cubicBezTo>
                <a:lnTo>
                  <a:pt x="2402" y="4737"/>
                </a:lnTo>
                <a:lnTo>
                  <a:pt x="2402" y="6772"/>
                </a:lnTo>
                <a:cubicBezTo>
                  <a:pt x="2402" y="7105"/>
                  <a:pt x="2535" y="7239"/>
                  <a:pt x="2835" y="7239"/>
                </a:cubicBezTo>
                <a:lnTo>
                  <a:pt x="4370" y="7239"/>
                </a:lnTo>
                <a:cubicBezTo>
                  <a:pt x="4670" y="7239"/>
                  <a:pt x="4803" y="7105"/>
                  <a:pt x="4803" y="6772"/>
                </a:cubicBezTo>
                <a:lnTo>
                  <a:pt x="4803" y="4737"/>
                </a:lnTo>
                <a:lnTo>
                  <a:pt x="6805" y="4737"/>
                </a:lnTo>
                <a:cubicBezTo>
                  <a:pt x="7105" y="4737"/>
                  <a:pt x="7239" y="4604"/>
                  <a:pt x="7239" y="4303"/>
                </a:cubicBezTo>
                <a:lnTo>
                  <a:pt x="7239" y="2902"/>
                </a:lnTo>
                <a:cubicBezTo>
                  <a:pt x="7239" y="2602"/>
                  <a:pt x="7105" y="2469"/>
                  <a:pt x="6805" y="2469"/>
                </a:cubicBezTo>
                <a:lnTo>
                  <a:pt x="4803" y="2469"/>
                </a:lnTo>
                <a:lnTo>
                  <a:pt x="4803" y="434"/>
                </a:lnTo>
                <a:cubicBezTo>
                  <a:pt x="4803" y="134"/>
                  <a:pt x="4670" y="0"/>
                  <a:pt x="437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CUSTOM_9">
    <p:spTree>
      <p:nvGrpSpPr>
        <p:cNvPr id="211" name="Shape 211"/>
        <p:cNvGrpSpPr/>
        <p:nvPr/>
      </p:nvGrpSpPr>
      <p:grpSpPr>
        <a:xfrm>
          <a:off x="0" y="0"/>
          <a:ext cx="0" cy="0"/>
          <a:chOff x="0" y="0"/>
          <a:chExt cx="0" cy="0"/>
        </a:xfrm>
      </p:grpSpPr>
      <p:sp>
        <p:nvSpPr>
          <p:cNvPr id="212" name="Google Shape;212;p16"/>
          <p:cNvSpPr txBox="1"/>
          <p:nvPr>
            <p:ph idx="1" type="subTitle"/>
          </p:nvPr>
        </p:nvSpPr>
        <p:spPr>
          <a:xfrm>
            <a:off x="905775" y="3620700"/>
            <a:ext cx="1483800" cy="932400"/>
          </a:xfrm>
          <a:prstGeom prst="rect">
            <a:avLst/>
          </a:prstGeom>
          <a:noFill/>
        </p:spPr>
        <p:txBody>
          <a:bodyPr anchorCtr="0" anchor="t" bIns="91425" lIns="91425" spcFirstLastPara="1" rIns="91425" wrap="square" tIns="91425">
            <a:noAutofit/>
          </a:bodyPr>
          <a:lstStyle>
            <a:lvl1pPr lvl="0" rtl="0" algn="ctr">
              <a:lnSpc>
                <a:spcPct val="100000"/>
              </a:lnSpc>
              <a:spcBef>
                <a:spcPts val="0"/>
              </a:spcBef>
              <a:spcAft>
                <a:spcPts val="0"/>
              </a:spcAft>
              <a:buNone/>
              <a:defRPr sz="1600"/>
            </a:lvl1pPr>
            <a:lvl2pPr lvl="1" rtl="0" algn="ctr">
              <a:lnSpc>
                <a:spcPct val="100000"/>
              </a:lnSpc>
              <a:spcBef>
                <a:spcPts val="0"/>
              </a:spcBef>
              <a:spcAft>
                <a:spcPts val="0"/>
              </a:spcAft>
              <a:buNone/>
              <a:defRPr sz="1600"/>
            </a:lvl2pPr>
            <a:lvl3pPr lvl="2" rtl="0" algn="ctr">
              <a:lnSpc>
                <a:spcPct val="100000"/>
              </a:lnSpc>
              <a:spcBef>
                <a:spcPts val="0"/>
              </a:spcBef>
              <a:spcAft>
                <a:spcPts val="0"/>
              </a:spcAft>
              <a:buNone/>
              <a:defRPr sz="1600"/>
            </a:lvl3pPr>
            <a:lvl4pPr lvl="3" rtl="0" algn="ctr">
              <a:lnSpc>
                <a:spcPct val="100000"/>
              </a:lnSpc>
              <a:spcBef>
                <a:spcPts val="0"/>
              </a:spcBef>
              <a:spcAft>
                <a:spcPts val="0"/>
              </a:spcAft>
              <a:buNone/>
              <a:defRPr sz="1600"/>
            </a:lvl4pPr>
            <a:lvl5pPr lvl="4" rtl="0" algn="ctr">
              <a:lnSpc>
                <a:spcPct val="100000"/>
              </a:lnSpc>
              <a:spcBef>
                <a:spcPts val="0"/>
              </a:spcBef>
              <a:spcAft>
                <a:spcPts val="0"/>
              </a:spcAft>
              <a:buNone/>
              <a:defRPr sz="1600"/>
            </a:lvl5pPr>
            <a:lvl6pPr lvl="5" rtl="0" algn="ctr">
              <a:lnSpc>
                <a:spcPct val="100000"/>
              </a:lnSpc>
              <a:spcBef>
                <a:spcPts val="0"/>
              </a:spcBef>
              <a:spcAft>
                <a:spcPts val="0"/>
              </a:spcAft>
              <a:buNone/>
              <a:defRPr sz="1600"/>
            </a:lvl6pPr>
            <a:lvl7pPr lvl="6" rtl="0" algn="ctr">
              <a:lnSpc>
                <a:spcPct val="100000"/>
              </a:lnSpc>
              <a:spcBef>
                <a:spcPts val="0"/>
              </a:spcBef>
              <a:spcAft>
                <a:spcPts val="0"/>
              </a:spcAft>
              <a:buNone/>
              <a:defRPr sz="1600"/>
            </a:lvl7pPr>
            <a:lvl8pPr lvl="7" rtl="0" algn="ctr">
              <a:lnSpc>
                <a:spcPct val="100000"/>
              </a:lnSpc>
              <a:spcBef>
                <a:spcPts val="0"/>
              </a:spcBef>
              <a:spcAft>
                <a:spcPts val="0"/>
              </a:spcAft>
              <a:buNone/>
              <a:defRPr sz="1600"/>
            </a:lvl8pPr>
            <a:lvl9pPr lvl="8" rtl="0" algn="ctr">
              <a:lnSpc>
                <a:spcPct val="100000"/>
              </a:lnSpc>
              <a:spcBef>
                <a:spcPts val="0"/>
              </a:spcBef>
              <a:spcAft>
                <a:spcPts val="0"/>
              </a:spcAft>
              <a:buNone/>
              <a:defRPr sz="1600"/>
            </a:lvl9pPr>
          </a:lstStyle>
          <a:p/>
        </p:txBody>
      </p:sp>
      <p:sp>
        <p:nvSpPr>
          <p:cNvPr id="213" name="Google Shape;213;p16"/>
          <p:cNvSpPr txBox="1"/>
          <p:nvPr>
            <p:ph idx="2" type="subTitle"/>
          </p:nvPr>
        </p:nvSpPr>
        <p:spPr>
          <a:xfrm>
            <a:off x="6756828" y="3620700"/>
            <a:ext cx="1481400" cy="932400"/>
          </a:xfrm>
          <a:prstGeom prst="rect">
            <a:avLst/>
          </a:prstGeom>
          <a:noFill/>
        </p:spPr>
        <p:txBody>
          <a:bodyPr anchorCtr="0" anchor="t" bIns="91425" lIns="91425" spcFirstLastPara="1" rIns="91425" wrap="square" tIns="91425">
            <a:noAutofit/>
          </a:bodyPr>
          <a:lstStyle>
            <a:lvl1pPr lvl="0" rtl="0" algn="ctr">
              <a:lnSpc>
                <a:spcPct val="100000"/>
              </a:lnSpc>
              <a:spcBef>
                <a:spcPts val="0"/>
              </a:spcBef>
              <a:spcAft>
                <a:spcPts val="0"/>
              </a:spcAft>
              <a:buNone/>
              <a:defRPr sz="1600"/>
            </a:lvl1pPr>
            <a:lvl2pPr lvl="1" rtl="0" algn="ctr">
              <a:lnSpc>
                <a:spcPct val="100000"/>
              </a:lnSpc>
              <a:spcBef>
                <a:spcPts val="0"/>
              </a:spcBef>
              <a:spcAft>
                <a:spcPts val="0"/>
              </a:spcAft>
              <a:buNone/>
              <a:defRPr sz="1600"/>
            </a:lvl2pPr>
            <a:lvl3pPr lvl="2" rtl="0" algn="ctr">
              <a:lnSpc>
                <a:spcPct val="100000"/>
              </a:lnSpc>
              <a:spcBef>
                <a:spcPts val="0"/>
              </a:spcBef>
              <a:spcAft>
                <a:spcPts val="0"/>
              </a:spcAft>
              <a:buNone/>
              <a:defRPr sz="1600"/>
            </a:lvl3pPr>
            <a:lvl4pPr lvl="3" rtl="0" algn="ctr">
              <a:lnSpc>
                <a:spcPct val="100000"/>
              </a:lnSpc>
              <a:spcBef>
                <a:spcPts val="0"/>
              </a:spcBef>
              <a:spcAft>
                <a:spcPts val="0"/>
              </a:spcAft>
              <a:buNone/>
              <a:defRPr sz="1600"/>
            </a:lvl4pPr>
            <a:lvl5pPr lvl="4" rtl="0" algn="ctr">
              <a:lnSpc>
                <a:spcPct val="100000"/>
              </a:lnSpc>
              <a:spcBef>
                <a:spcPts val="0"/>
              </a:spcBef>
              <a:spcAft>
                <a:spcPts val="0"/>
              </a:spcAft>
              <a:buNone/>
              <a:defRPr sz="1600"/>
            </a:lvl5pPr>
            <a:lvl6pPr lvl="5" rtl="0" algn="ctr">
              <a:lnSpc>
                <a:spcPct val="100000"/>
              </a:lnSpc>
              <a:spcBef>
                <a:spcPts val="0"/>
              </a:spcBef>
              <a:spcAft>
                <a:spcPts val="0"/>
              </a:spcAft>
              <a:buNone/>
              <a:defRPr sz="1600"/>
            </a:lvl6pPr>
            <a:lvl7pPr lvl="6" rtl="0" algn="ctr">
              <a:lnSpc>
                <a:spcPct val="100000"/>
              </a:lnSpc>
              <a:spcBef>
                <a:spcPts val="0"/>
              </a:spcBef>
              <a:spcAft>
                <a:spcPts val="0"/>
              </a:spcAft>
              <a:buNone/>
              <a:defRPr sz="1600"/>
            </a:lvl7pPr>
            <a:lvl8pPr lvl="7" rtl="0" algn="ctr">
              <a:lnSpc>
                <a:spcPct val="100000"/>
              </a:lnSpc>
              <a:spcBef>
                <a:spcPts val="0"/>
              </a:spcBef>
              <a:spcAft>
                <a:spcPts val="0"/>
              </a:spcAft>
              <a:buNone/>
              <a:defRPr sz="1600"/>
            </a:lvl8pPr>
            <a:lvl9pPr lvl="8" rtl="0" algn="ctr">
              <a:lnSpc>
                <a:spcPct val="100000"/>
              </a:lnSpc>
              <a:spcBef>
                <a:spcPts val="0"/>
              </a:spcBef>
              <a:spcAft>
                <a:spcPts val="0"/>
              </a:spcAft>
              <a:buNone/>
              <a:defRPr sz="1600"/>
            </a:lvl9pPr>
          </a:lstStyle>
          <a:p/>
        </p:txBody>
      </p:sp>
      <p:sp>
        <p:nvSpPr>
          <p:cNvPr id="214" name="Google Shape;214;p16"/>
          <p:cNvSpPr txBox="1"/>
          <p:nvPr>
            <p:ph idx="3" type="subTitle"/>
          </p:nvPr>
        </p:nvSpPr>
        <p:spPr>
          <a:xfrm>
            <a:off x="2857726" y="3620700"/>
            <a:ext cx="1481400" cy="932400"/>
          </a:xfrm>
          <a:prstGeom prst="rect">
            <a:avLst/>
          </a:prstGeom>
          <a:noFill/>
        </p:spPr>
        <p:txBody>
          <a:bodyPr anchorCtr="0" anchor="t" bIns="91425" lIns="91425" spcFirstLastPara="1" rIns="91425" wrap="square" tIns="91425">
            <a:noAutofit/>
          </a:bodyPr>
          <a:lstStyle>
            <a:lvl1pPr lvl="0" rtl="0" algn="ctr">
              <a:lnSpc>
                <a:spcPct val="100000"/>
              </a:lnSpc>
              <a:spcBef>
                <a:spcPts val="0"/>
              </a:spcBef>
              <a:spcAft>
                <a:spcPts val="0"/>
              </a:spcAft>
              <a:buNone/>
              <a:defRPr sz="1600"/>
            </a:lvl1pPr>
            <a:lvl2pPr lvl="1" rtl="0" algn="ctr">
              <a:lnSpc>
                <a:spcPct val="100000"/>
              </a:lnSpc>
              <a:spcBef>
                <a:spcPts val="0"/>
              </a:spcBef>
              <a:spcAft>
                <a:spcPts val="0"/>
              </a:spcAft>
              <a:buNone/>
              <a:defRPr sz="1600"/>
            </a:lvl2pPr>
            <a:lvl3pPr lvl="2" rtl="0" algn="ctr">
              <a:lnSpc>
                <a:spcPct val="100000"/>
              </a:lnSpc>
              <a:spcBef>
                <a:spcPts val="0"/>
              </a:spcBef>
              <a:spcAft>
                <a:spcPts val="0"/>
              </a:spcAft>
              <a:buNone/>
              <a:defRPr sz="1600"/>
            </a:lvl3pPr>
            <a:lvl4pPr lvl="3" rtl="0" algn="ctr">
              <a:lnSpc>
                <a:spcPct val="100000"/>
              </a:lnSpc>
              <a:spcBef>
                <a:spcPts val="0"/>
              </a:spcBef>
              <a:spcAft>
                <a:spcPts val="0"/>
              </a:spcAft>
              <a:buNone/>
              <a:defRPr sz="1600"/>
            </a:lvl4pPr>
            <a:lvl5pPr lvl="4" rtl="0" algn="ctr">
              <a:lnSpc>
                <a:spcPct val="100000"/>
              </a:lnSpc>
              <a:spcBef>
                <a:spcPts val="0"/>
              </a:spcBef>
              <a:spcAft>
                <a:spcPts val="0"/>
              </a:spcAft>
              <a:buNone/>
              <a:defRPr sz="1600"/>
            </a:lvl5pPr>
            <a:lvl6pPr lvl="5" rtl="0" algn="ctr">
              <a:lnSpc>
                <a:spcPct val="100000"/>
              </a:lnSpc>
              <a:spcBef>
                <a:spcPts val="0"/>
              </a:spcBef>
              <a:spcAft>
                <a:spcPts val="0"/>
              </a:spcAft>
              <a:buNone/>
              <a:defRPr sz="1600"/>
            </a:lvl6pPr>
            <a:lvl7pPr lvl="6" rtl="0" algn="ctr">
              <a:lnSpc>
                <a:spcPct val="100000"/>
              </a:lnSpc>
              <a:spcBef>
                <a:spcPts val="0"/>
              </a:spcBef>
              <a:spcAft>
                <a:spcPts val="0"/>
              </a:spcAft>
              <a:buNone/>
              <a:defRPr sz="1600"/>
            </a:lvl7pPr>
            <a:lvl8pPr lvl="7" rtl="0" algn="ctr">
              <a:lnSpc>
                <a:spcPct val="100000"/>
              </a:lnSpc>
              <a:spcBef>
                <a:spcPts val="0"/>
              </a:spcBef>
              <a:spcAft>
                <a:spcPts val="0"/>
              </a:spcAft>
              <a:buNone/>
              <a:defRPr sz="1600"/>
            </a:lvl8pPr>
            <a:lvl9pPr lvl="8" rtl="0" algn="ctr">
              <a:lnSpc>
                <a:spcPct val="100000"/>
              </a:lnSpc>
              <a:spcBef>
                <a:spcPts val="0"/>
              </a:spcBef>
              <a:spcAft>
                <a:spcPts val="0"/>
              </a:spcAft>
              <a:buNone/>
              <a:defRPr sz="1600"/>
            </a:lvl9pPr>
          </a:lstStyle>
          <a:p/>
        </p:txBody>
      </p:sp>
      <p:sp>
        <p:nvSpPr>
          <p:cNvPr id="215" name="Google Shape;215;p16"/>
          <p:cNvSpPr txBox="1"/>
          <p:nvPr>
            <p:ph idx="4" type="subTitle"/>
          </p:nvPr>
        </p:nvSpPr>
        <p:spPr>
          <a:xfrm>
            <a:off x="4807277" y="3620700"/>
            <a:ext cx="1481400" cy="932400"/>
          </a:xfrm>
          <a:prstGeom prst="rect">
            <a:avLst/>
          </a:prstGeom>
          <a:noFill/>
        </p:spPr>
        <p:txBody>
          <a:bodyPr anchorCtr="0" anchor="t" bIns="91425" lIns="91425" spcFirstLastPara="1" rIns="91425" wrap="square" tIns="91425">
            <a:noAutofit/>
          </a:bodyPr>
          <a:lstStyle>
            <a:lvl1pPr lvl="0" rtl="0" algn="ctr">
              <a:lnSpc>
                <a:spcPct val="100000"/>
              </a:lnSpc>
              <a:spcBef>
                <a:spcPts val="0"/>
              </a:spcBef>
              <a:spcAft>
                <a:spcPts val="0"/>
              </a:spcAft>
              <a:buNone/>
              <a:defRPr sz="1600"/>
            </a:lvl1pPr>
            <a:lvl2pPr lvl="1" rtl="0" algn="ctr">
              <a:lnSpc>
                <a:spcPct val="100000"/>
              </a:lnSpc>
              <a:spcBef>
                <a:spcPts val="0"/>
              </a:spcBef>
              <a:spcAft>
                <a:spcPts val="0"/>
              </a:spcAft>
              <a:buNone/>
              <a:defRPr sz="1600"/>
            </a:lvl2pPr>
            <a:lvl3pPr lvl="2" rtl="0" algn="ctr">
              <a:lnSpc>
                <a:spcPct val="100000"/>
              </a:lnSpc>
              <a:spcBef>
                <a:spcPts val="0"/>
              </a:spcBef>
              <a:spcAft>
                <a:spcPts val="0"/>
              </a:spcAft>
              <a:buNone/>
              <a:defRPr sz="1600"/>
            </a:lvl3pPr>
            <a:lvl4pPr lvl="3" rtl="0" algn="ctr">
              <a:lnSpc>
                <a:spcPct val="100000"/>
              </a:lnSpc>
              <a:spcBef>
                <a:spcPts val="0"/>
              </a:spcBef>
              <a:spcAft>
                <a:spcPts val="0"/>
              </a:spcAft>
              <a:buNone/>
              <a:defRPr sz="1600"/>
            </a:lvl4pPr>
            <a:lvl5pPr lvl="4" rtl="0" algn="ctr">
              <a:lnSpc>
                <a:spcPct val="100000"/>
              </a:lnSpc>
              <a:spcBef>
                <a:spcPts val="0"/>
              </a:spcBef>
              <a:spcAft>
                <a:spcPts val="0"/>
              </a:spcAft>
              <a:buNone/>
              <a:defRPr sz="1600"/>
            </a:lvl5pPr>
            <a:lvl6pPr lvl="5" rtl="0" algn="ctr">
              <a:lnSpc>
                <a:spcPct val="100000"/>
              </a:lnSpc>
              <a:spcBef>
                <a:spcPts val="0"/>
              </a:spcBef>
              <a:spcAft>
                <a:spcPts val="0"/>
              </a:spcAft>
              <a:buNone/>
              <a:defRPr sz="1600"/>
            </a:lvl6pPr>
            <a:lvl7pPr lvl="6" rtl="0" algn="ctr">
              <a:lnSpc>
                <a:spcPct val="100000"/>
              </a:lnSpc>
              <a:spcBef>
                <a:spcPts val="0"/>
              </a:spcBef>
              <a:spcAft>
                <a:spcPts val="0"/>
              </a:spcAft>
              <a:buNone/>
              <a:defRPr sz="1600"/>
            </a:lvl7pPr>
            <a:lvl8pPr lvl="7" rtl="0" algn="ctr">
              <a:lnSpc>
                <a:spcPct val="100000"/>
              </a:lnSpc>
              <a:spcBef>
                <a:spcPts val="0"/>
              </a:spcBef>
              <a:spcAft>
                <a:spcPts val="0"/>
              </a:spcAft>
              <a:buNone/>
              <a:defRPr sz="1600"/>
            </a:lvl8pPr>
            <a:lvl9pPr lvl="8" rtl="0" algn="ctr">
              <a:lnSpc>
                <a:spcPct val="100000"/>
              </a:lnSpc>
              <a:spcBef>
                <a:spcPts val="0"/>
              </a:spcBef>
              <a:spcAft>
                <a:spcPts val="0"/>
              </a:spcAft>
              <a:buNone/>
              <a:defRPr sz="1600"/>
            </a:lvl9pPr>
          </a:lstStyle>
          <a:p/>
        </p:txBody>
      </p:sp>
      <p:sp>
        <p:nvSpPr>
          <p:cNvPr id="216" name="Google Shape;216;p16"/>
          <p:cNvSpPr txBox="1"/>
          <p:nvPr>
            <p:ph hasCustomPrompt="1" type="title"/>
          </p:nvPr>
        </p:nvSpPr>
        <p:spPr>
          <a:xfrm>
            <a:off x="6756832" y="1465300"/>
            <a:ext cx="1481400" cy="577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dk2"/>
              </a:buClr>
              <a:buSzPts val="2700"/>
              <a:buNone/>
              <a:defRPr sz="3000">
                <a:solidFill>
                  <a:schemeClr val="accent1"/>
                </a:solidFill>
              </a:defRPr>
            </a:lvl1pPr>
            <a:lvl2pPr lvl="1" rtl="0" algn="ctr">
              <a:spcBef>
                <a:spcPts val="0"/>
              </a:spcBef>
              <a:spcAft>
                <a:spcPts val="0"/>
              </a:spcAft>
              <a:buClr>
                <a:schemeClr val="dk2"/>
              </a:buClr>
              <a:buSzPts val="2700"/>
              <a:buFont typeface="DM Sans"/>
              <a:buNone/>
              <a:defRPr sz="2700">
                <a:solidFill>
                  <a:schemeClr val="dk2"/>
                </a:solidFill>
                <a:latin typeface="DM Sans"/>
                <a:ea typeface="DM Sans"/>
                <a:cs typeface="DM Sans"/>
                <a:sym typeface="DM Sans"/>
              </a:defRPr>
            </a:lvl2pPr>
            <a:lvl3pPr lvl="2" rtl="0" algn="ctr">
              <a:spcBef>
                <a:spcPts val="0"/>
              </a:spcBef>
              <a:spcAft>
                <a:spcPts val="0"/>
              </a:spcAft>
              <a:buClr>
                <a:schemeClr val="dk2"/>
              </a:buClr>
              <a:buSzPts val="2700"/>
              <a:buFont typeface="DM Sans"/>
              <a:buNone/>
              <a:defRPr sz="2700">
                <a:solidFill>
                  <a:schemeClr val="dk2"/>
                </a:solidFill>
                <a:latin typeface="DM Sans"/>
                <a:ea typeface="DM Sans"/>
                <a:cs typeface="DM Sans"/>
                <a:sym typeface="DM Sans"/>
              </a:defRPr>
            </a:lvl3pPr>
            <a:lvl4pPr lvl="3" rtl="0" algn="ctr">
              <a:spcBef>
                <a:spcPts val="0"/>
              </a:spcBef>
              <a:spcAft>
                <a:spcPts val="0"/>
              </a:spcAft>
              <a:buClr>
                <a:schemeClr val="dk2"/>
              </a:buClr>
              <a:buSzPts val="2700"/>
              <a:buFont typeface="DM Sans"/>
              <a:buNone/>
              <a:defRPr sz="2700">
                <a:solidFill>
                  <a:schemeClr val="dk2"/>
                </a:solidFill>
                <a:latin typeface="DM Sans"/>
                <a:ea typeface="DM Sans"/>
                <a:cs typeface="DM Sans"/>
                <a:sym typeface="DM Sans"/>
              </a:defRPr>
            </a:lvl4pPr>
            <a:lvl5pPr lvl="4" rtl="0" algn="ctr">
              <a:spcBef>
                <a:spcPts val="0"/>
              </a:spcBef>
              <a:spcAft>
                <a:spcPts val="0"/>
              </a:spcAft>
              <a:buClr>
                <a:schemeClr val="dk2"/>
              </a:buClr>
              <a:buSzPts val="2700"/>
              <a:buFont typeface="DM Sans"/>
              <a:buNone/>
              <a:defRPr sz="2700">
                <a:solidFill>
                  <a:schemeClr val="dk2"/>
                </a:solidFill>
                <a:latin typeface="DM Sans"/>
                <a:ea typeface="DM Sans"/>
                <a:cs typeface="DM Sans"/>
                <a:sym typeface="DM Sans"/>
              </a:defRPr>
            </a:lvl5pPr>
            <a:lvl6pPr lvl="5" rtl="0" algn="ctr">
              <a:spcBef>
                <a:spcPts val="0"/>
              </a:spcBef>
              <a:spcAft>
                <a:spcPts val="0"/>
              </a:spcAft>
              <a:buClr>
                <a:schemeClr val="dk2"/>
              </a:buClr>
              <a:buSzPts val="2700"/>
              <a:buFont typeface="DM Sans"/>
              <a:buNone/>
              <a:defRPr sz="2700">
                <a:solidFill>
                  <a:schemeClr val="dk2"/>
                </a:solidFill>
                <a:latin typeface="DM Sans"/>
                <a:ea typeface="DM Sans"/>
                <a:cs typeface="DM Sans"/>
                <a:sym typeface="DM Sans"/>
              </a:defRPr>
            </a:lvl6pPr>
            <a:lvl7pPr lvl="6" rtl="0" algn="ctr">
              <a:spcBef>
                <a:spcPts val="0"/>
              </a:spcBef>
              <a:spcAft>
                <a:spcPts val="0"/>
              </a:spcAft>
              <a:buClr>
                <a:schemeClr val="dk2"/>
              </a:buClr>
              <a:buSzPts val="2700"/>
              <a:buFont typeface="DM Sans"/>
              <a:buNone/>
              <a:defRPr sz="2700">
                <a:solidFill>
                  <a:schemeClr val="dk2"/>
                </a:solidFill>
                <a:latin typeface="DM Sans"/>
                <a:ea typeface="DM Sans"/>
                <a:cs typeface="DM Sans"/>
                <a:sym typeface="DM Sans"/>
              </a:defRPr>
            </a:lvl7pPr>
            <a:lvl8pPr lvl="7" rtl="0" algn="ctr">
              <a:spcBef>
                <a:spcPts val="0"/>
              </a:spcBef>
              <a:spcAft>
                <a:spcPts val="0"/>
              </a:spcAft>
              <a:buClr>
                <a:schemeClr val="dk2"/>
              </a:buClr>
              <a:buSzPts val="2700"/>
              <a:buFont typeface="DM Sans"/>
              <a:buNone/>
              <a:defRPr sz="2700">
                <a:solidFill>
                  <a:schemeClr val="dk2"/>
                </a:solidFill>
                <a:latin typeface="DM Sans"/>
                <a:ea typeface="DM Sans"/>
                <a:cs typeface="DM Sans"/>
                <a:sym typeface="DM Sans"/>
              </a:defRPr>
            </a:lvl8pPr>
            <a:lvl9pPr lvl="8" rtl="0" algn="ctr">
              <a:spcBef>
                <a:spcPts val="0"/>
              </a:spcBef>
              <a:spcAft>
                <a:spcPts val="0"/>
              </a:spcAft>
              <a:buClr>
                <a:schemeClr val="dk2"/>
              </a:buClr>
              <a:buSzPts val="2700"/>
              <a:buFont typeface="DM Sans"/>
              <a:buNone/>
              <a:defRPr sz="2700">
                <a:solidFill>
                  <a:schemeClr val="dk2"/>
                </a:solidFill>
                <a:latin typeface="DM Sans"/>
                <a:ea typeface="DM Sans"/>
                <a:cs typeface="DM Sans"/>
                <a:sym typeface="DM Sans"/>
              </a:defRPr>
            </a:lvl9pPr>
          </a:lstStyle>
          <a:p>
            <a:r>
              <a:t>xx%</a:t>
            </a:r>
          </a:p>
        </p:txBody>
      </p:sp>
      <p:sp>
        <p:nvSpPr>
          <p:cNvPr id="217" name="Google Shape;217;p16"/>
          <p:cNvSpPr txBox="1"/>
          <p:nvPr>
            <p:ph hasCustomPrompt="1" idx="5" type="title"/>
          </p:nvPr>
        </p:nvSpPr>
        <p:spPr>
          <a:xfrm>
            <a:off x="2857723" y="1465300"/>
            <a:ext cx="1481400" cy="577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dk2"/>
              </a:buClr>
              <a:buSzPts val="2700"/>
              <a:buNone/>
              <a:defRPr sz="3000">
                <a:solidFill>
                  <a:schemeClr val="accent1"/>
                </a:solidFill>
              </a:defRPr>
            </a:lvl1pPr>
            <a:lvl2pPr lvl="1" rtl="0" algn="ctr">
              <a:spcBef>
                <a:spcPts val="0"/>
              </a:spcBef>
              <a:spcAft>
                <a:spcPts val="0"/>
              </a:spcAft>
              <a:buClr>
                <a:schemeClr val="dk2"/>
              </a:buClr>
              <a:buSzPts val="2700"/>
              <a:buFont typeface="DM Sans"/>
              <a:buNone/>
              <a:defRPr sz="2700">
                <a:solidFill>
                  <a:schemeClr val="dk2"/>
                </a:solidFill>
                <a:latin typeface="DM Sans"/>
                <a:ea typeface="DM Sans"/>
                <a:cs typeface="DM Sans"/>
                <a:sym typeface="DM Sans"/>
              </a:defRPr>
            </a:lvl2pPr>
            <a:lvl3pPr lvl="2" rtl="0" algn="ctr">
              <a:spcBef>
                <a:spcPts val="0"/>
              </a:spcBef>
              <a:spcAft>
                <a:spcPts val="0"/>
              </a:spcAft>
              <a:buClr>
                <a:schemeClr val="dk2"/>
              </a:buClr>
              <a:buSzPts val="2700"/>
              <a:buFont typeface="DM Sans"/>
              <a:buNone/>
              <a:defRPr sz="2700">
                <a:solidFill>
                  <a:schemeClr val="dk2"/>
                </a:solidFill>
                <a:latin typeface="DM Sans"/>
                <a:ea typeface="DM Sans"/>
                <a:cs typeface="DM Sans"/>
                <a:sym typeface="DM Sans"/>
              </a:defRPr>
            </a:lvl3pPr>
            <a:lvl4pPr lvl="3" rtl="0" algn="ctr">
              <a:spcBef>
                <a:spcPts val="0"/>
              </a:spcBef>
              <a:spcAft>
                <a:spcPts val="0"/>
              </a:spcAft>
              <a:buClr>
                <a:schemeClr val="dk2"/>
              </a:buClr>
              <a:buSzPts val="2700"/>
              <a:buFont typeface="DM Sans"/>
              <a:buNone/>
              <a:defRPr sz="2700">
                <a:solidFill>
                  <a:schemeClr val="dk2"/>
                </a:solidFill>
                <a:latin typeface="DM Sans"/>
                <a:ea typeface="DM Sans"/>
                <a:cs typeface="DM Sans"/>
                <a:sym typeface="DM Sans"/>
              </a:defRPr>
            </a:lvl4pPr>
            <a:lvl5pPr lvl="4" rtl="0" algn="ctr">
              <a:spcBef>
                <a:spcPts val="0"/>
              </a:spcBef>
              <a:spcAft>
                <a:spcPts val="0"/>
              </a:spcAft>
              <a:buClr>
                <a:schemeClr val="dk2"/>
              </a:buClr>
              <a:buSzPts val="2700"/>
              <a:buFont typeface="DM Sans"/>
              <a:buNone/>
              <a:defRPr sz="2700">
                <a:solidFill>
                  <a:schemeClr val="dk2"/>
                </a:solidFill>
                <a:latin typeface="DM Sans"/>
                <a:ea typeface="DM Sans"/>
                <a:cs typeface="DM Sans"/>
                <a:sym typeface="DM Sans"/>
              </a:defRPr>
            </a:lvl5pPr>
            <a:lvl6pPr lvl="5" rtl="0" algn="ctr">
              <a:spcBef>
                <a:spcPts val="0"/>
              </a:spcBef>
              <a:spcAft>
                <a:spcPts val="0"/>
              </a:spcAft>
              <a:buClr>
                <a:schemeClr val="dk2"/>
              </a:buClr>
              <a:buSzPts val="2700"/>
              <a:buFont typeface="DM Sans"/>
              <a:buNone/>
              <a:defRPr sz="2700">
                <a:solidFill>
                  <a:schemeClr val="dk2"/>
                </a:solidFill>
                <a:latin typeface="DM Sans"/>
                <a:ea typeface="DM Sans"/>
                <a:cs typeface="DM Sans"/>
                <a:sym typeface="DM Sans"/>
              </a:defRPr>
            </a:lvl6pPr>
            <a:lvl7pPr lvl="6" rtl="0" algn="ctr">
              <a:spcBef>
                <a:spcPts val="0"/>
              </a:spcBef>
              <a:spcAft>
                <a:spcPts val="0"/>
              </a:spcAft>
              <a:buClr>
                <a:schemeClr val="dk2"/>
              </a:buClr>
              <a:buSzPts val="2700"/>
              <a:buFont typeface="DM Sans"/>
              <a:buNone/>
              <a:defRPr sz="2700">
                <a:solidFill>
                  <a:schemeClr val="dk2"/>
                </a:solidFill>
                <a:latin typeface="DM Sans"/>
                <a:ea typeface="DM Sans"/>
                <a:cs typeface="DM Sans"/>
                <a:sym typeface="DM Sans"/>
              </a:defRPr>
            </a:lvl7pPr>
            <a:lvl8pPr lvl="7" rtl="0" algn="ctr">
              <a:spcBef>
                <a:spcPts val="0"/>
              </a:spcBef>
              <a:spcAft>
                <a:spcPts val="0"/>
              </a:spcAft>
              <a:buClr>
                <a:schemeClr val="dk2"/>
              </a:buClr>
              <a:buSzPts val="2700"/>
              <a:buFont typeface="DM Sans"/>
              <a:buNone/>
              <a:defRPr sz="2700">
                <a:solidFill>
                  <a:schemeClr val="dk2"/>
                </a:solidFill>
                <a:latin typeface="DM Sans"/>
                <a:ea typeface="DM Sans"/>
                <a:cs typeface="DM Sans"/>
                <a:sym typeface="DM Sans"/>
              </a:defRPr>
            </a:lvl8pPr>
            <a:lvl9pPr lvl="8" rtl="0" algn="ctr">
              <a:spcBef>
                <a:spcPts val="0"/>
              </a:spcBef>
              <a:spcAft>
                <a:spcPts val="0"/>
              </a:spcAft>
              <a:buClr>
                <a:schemeClr val="dk2"/>
              </a:buClr>
              <a:buSzPts val="2700"/>
              <a:buFont typeface="DM Sans"/>
              <a:buNone/>
              <a:defRPr sz="2700">
                <a:solidFill>
                  <a:schemeClr val="dk2"/>
                </a:solidFill>
                <a:latin typeface="DM Sans"/>
                <a:ea typeface="DM Sans"/>
                <a:cs typeface="DM Sans"/>
                <a:sym typeface="DM Sans"/>
              </a:defRPr>
            </a:lvl9pPr>
          </a:lstStyle>
          <a:p>
            <a:r>
              <a:t>xx%</a:t>
            </a:r>
          </a:p>
        </p:txBody>
      </p:sp>
      <p:sp>
        <p:nvSpPr>
          <p:cNvPr id="218" name="Google Shape;218;p16"/>
          <p:cNvSpPr txBox="1"/>
          <p:nvPr>
            <p:ph hasCustomPrompt="1" idx="6" type="title"/>
          </p:nvPr>
        </p:nvSpPr>
        <p:spPr>
          <a:xfrm>
            <a:off x="4807277" y="1465300"/>
            <a:ext cx="1481400" cy="577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dk2"/>
              </a:buClr>
              <a:buSzPts val="2700"/>
              <a:buNone/>
              <a:defRPr sz="3000">
                <a:solidFill>
                  <a:schemeClr val="accent1"/>
                </a:solidFill>
              </a:defRPr>
            </a:lvl1pPr>
            <a:lvl2pPr lvl="1" rtl="0" algn="ctr">
              <a:spcBef>
                <a:spcPts val="0"/>
              </a:spcBef>
              <a:spcAft>
                <a:spcPts val="0"/>
              </a:spcAft>
              <a:buClr>
                <a:schemeClr val="dk2"/>
              </a:buClr>
              <a:buSzPts val="2700"/>
              <a:buFont typeface="DM Sans"/>
              <a:buNone/>
              <a:defRPr sz="2700">
                <a:solidFill>
                  <a:schemeClr val="dk2"/>
                </a:solidFill>
                <a:latin typeface="DM Sans"/>
                <a:ea typeface="DM Sans"/>
                <a:cs typeface="DM Sans"/>
                <a:sym typeface="DM Sans"/>
              </a:defRPr>
            </a:lvl2pPr>
            <a:lvl3pPr lvl="2" rtl="0" algn="ctr">
              <a:spcBef>
                <a:spcPts val="0"/>
              </a:spcBef>
              <a:spcAft>
                <a:spcPts val="0"/>
              </a:spcAft>
              <a:buClr>
                <a:schemeClr val="dk2"/>
              </a:buClr>
              <a:buSzPts val="2700"/>
              <a:buFont typeface="DM Sans"/>
              <a:buNone/>
              <a:defRPr sz="2700">
                <a:solidFill>
                  <a:schemeClr val="dk2"/>
                </a:solidFill>
                <a:latin typeface="DM Sans"/>
                <a:ea typeface="DM Sans"/>
                <a:cs typeface="DM Sans"/>
                <a:sym typeface="DM Sans"/>
              </a:defRPr>
            </a:lvl3pPr>
            <a:lvl4pPr lvl="3" rtl="0" algn="ctr">
              <a:spcBef>
                <a:spcPts val="0"/>
              </a:spcBef>
              <a:spcAft>
                <a:spcPts val="0"/>
              </a:spcAft>
              <a:buClr>
                <a:schemeClr val="dk2"/>
              </a:buClr>
              <a:buSzPts val="2700"/>
              <a:buFont typeface="DM Sans"/>
              <a:buNone/>
              <a:defRPr sz="2700">
                <a:solidFill>
                  <a:schemeClr val="dk2"/>
                </a:solidFill>
                <a:latin typeface="DM Sans"/>
                <a:ea typeface="DM Sans"/>
                <a:cs typeface="DM Sans"/>
                <a:sym typeface="DM Sans"/>
              </a:defRPr>
            </a:lvl4pPr>
            <a:lvl5pPr lvl="4" rtl="0" algn="ctr">
              <a:spcBef>
                <a:spcPts val="0"/>
              </a:spcBef>
              <a:spcAft>
                <a:spcPts val="0"/>
              </a:spcAft>
              <a:buClr>
                <a:schemeClr val="dk2"/>
              </a:buClr>
              <a:buSzPts val="2700"/>
              <a:buFont typeface="DM Sans"/>
              <a:buNone/>
              <a:defRPr sz="2700">
                <a:solidFill>
                  <a:schemeClr val="dk2"/>
                </a:solidFill>
                <a:latin typeface="DM Sans"/>
                <a:ea typeface="DM Sans"/>
                <a:cs typeface="DM Sans"/>
                <a:sym typeface="DM Sans"/>
              </a:defRPr>
            </a:lvl5pPr>
            <a:lvl6pPr lvl="5" rtl="0" algn="ctr">
              <a:spcBef>
                <a:spcPts val="0"/>
              </a:spcBef>
              <a:spcAft>
                <a:spcPts val="0"/>
              </a:spcAft>
              <a:buClr>
                <a:schemeClr val="dk2"/>
              </a:buClr>
              <a:buSzPts val="2700"/>
              <a:buFont typeface="DM Sans"/>
              <a:buNone/>
              <a:defRPr sz="2700">
                <a:solidFill>
                  <a:schemeClr val="dk2"/>
                </a:solidFill>
                <a:latin typeface="DM Sans"/>
                <a:ea typeface="DM Sans"/>
                <a:cs typeface="DM Sans"/>
                <a:sym typeface="DM Sans"/>
              </a:defRPr>
            </a:lvl6pPr>
            <a:lvl7pPr lvl="6" rtl="0" algn="ctr">
              <a:spcBef>
                <a:spcPts val="0"/>
              </a:spcBef>
              <a:spcAft>
                <a:spcPts val="0"/>
              </a:spcAft>
              <a:buClr>
                <a:schemeClr val="dk2"/>
              </a:buClr>
              <a:buSzPts val="2700"/>
              <a:buFont typeface="DM Sans"/>
              <a:buNone/>
              <a:defRPr sz="2700">
                <a:solidFill>
                  <a:schemeClr val="dk2"/>
                </a:solidFill>
                <a:latin typeface="DM Sans"/>
                <a:ea typeface="DM Sans"/>
                <a:cs typeface="DM Sans"/>
                <a:sym typeface="DM Sans"/>
              </a:defRPr>
            </a:lvl7pPr>
            <a:lvl8pPr lvl="7" rtl="0" algn="ctr">
              <a:spcBef>
                <a:spcPts val="0"/>
              </a:spcBef>
              <a:spcAft>
                <a:spcPts val="0"/>
              </a:spcAft>
              <a:buClr>
                <a:schemeClr val="dk2"/>
              </a:buClr>
              <a:buSzPts val="2700"/>
              <a:buFont typeface="DM Sans"/>
              <a:buNone/>
              <a:defRPr sz="2700">
                <a:solidFill>
                  <a:schemeClr val="dk2"/>
                </a:solidFill>
                <a:latin typeface="DM Sans"/>
                <a:ea typeface="DM Sans"/>
                <a:cs typeface="DM Sans"/>
                <a:sym typeface="DM Sans"/>
              </a:defRPr>
            </a:lvl8pPr>
            <a:lvl9pPr lvl="8" rtl="0" algn="ctr">
              <a:spcBef>
                <a:spcPts val="0"/>
              </a:spcBef>
              <a:spcAft>
                <a:spcPts val="0"/>
              </a:spcAft>
              <a:buClr>
                <a:schemeClr val="dk2"/>
              </a:buClr>
              <a:buSzPts val="2700"/>
              <a:buFont typeface="DM Sans"/>
              <a:buNone/>
              <a:defRPr sz="2700">
                <a:solidFill>
                  <a:schemeClr val="dk2"/>
                </a:solidFill>
                <a:latin typeface="DM Sans"/>
                <a:ea typeface="DM Sans"/>
                <a:cs typeface="DM Sans"/>
                <a:sym typeface="DM Sans"/>
              </a:defRPr>
            </a:lvl9pPr>
          </a:lstStyle>
          <a:p>
            <a:r>
              <a:t>xx%</a:t>
            </a:r>
          </a:p>
        </p:txBody>
      </p:sp>
      <p:sp>
        <p:nvSpPr>
          <p:cNvPr id="219" name="Google Shape;219;p16"/>
          <p:cNvSpPr txBox="1"/>
          <p:nvPr>
            <p:ph hasCustomPrompt="1" idx="7" type="title"/>
          </p:nvPr>
        </p:nvSpPr>
        <p:spPr>
          <a:xfrm>
            <a:off x="905768" y="1465300"/>
            <a:ext cx="1483800" cy="577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dk2"/>
              </a:buClr>
              <a:buSzPts val="2700"/>
              <a:buNone/>
              <a:defRPr sz="3000">
                <a:solidFill>
                  <a:schemeClr val="accent1"/>
                </a:solidFill>
              </a:defRPr>
            </a:lvl1pPr>
            <a:lvl2pPr lvl="1" rtl="0" algn="ctr">
              <a:spcBef>
                <a:spcPts val="0"/>
              </a:spcBef>
              <a:spcAft>
                <a:spcPts val="0"/>
              </a:spcAft>
              <a:buClr>
                <a:schemeClr val="dk2"/>
              </a:buClr>
              <a:buSzPts val="2700"/>
              <a:buFont typeface="DM Sans"/>
              <a:buNone/>
              <a:defRPr sz="2700">
                <a:solidFill>
                  <a:schemeClr val="dk2"/>
                </a:solidFill>
                <a:latin typeface="DM Sans"/>
                <a:ea typeface="DM Sans"/>
                <a:cs typeface="DM Sans"/>
                <a:sym typeface="DM Sans"/>
              </a:defRPr>
            </a:lvl2pPr>
            <a:lvl3pPr lvl="2" rtl="0" algn="ctr">
              <a:spcBef>
                <a:spcPts val="0"/>
              </a:spcBef>
              <a:spcAft>
                <a:spcPts val="0"/>
              </a:spcAft>
              <a:buClr>
                <a:schemeClr val="dk2"/>
              </a:buClr>
              <a:buSzPts val="2700"/>
              <a:buFont typeface="DM Sans"/>
              <a:buNone/>
              <a:defRPr sz="2700">
                <a:solidFill>
                  <a:schemeClr val="dk2"/>
                </a:solidFill>
                <a:latin typeface="DM Sans"/>
                <a:ea typeface="DM Sans"/>
                <a:cs typeface="DM Sans"/>
                <a:sym typeface="DM Sans"/>
              </a:defRPr>
            </a:lvl3pPr>
            <a:lvl4pPr lvl="3" rtl="0" algn="ctr">
              <a:spcBef>
                <a:spcPts val="0"/>
              </a:spcBef>
              <a:spcAft>
                <a:spcPts val="0"/>
              </a:spcAft>
              <a:buClr>
                <a:schemeClr val="dk2"/>
              </a:buClr>
              <a:buSzPts val="2700"/>
              <a:buFont typeface="DM Sans"/>
              <a:buNone/>
              <a:defRPr sz="2700">
                <a:solidFill>
                  <a:schemeClr val="dk2"/>
                </a:solidFill>
                <a:latin typeface="DM Sans"/>
                <a:ea typeface="DM Sans"/>
                <a:cs typeface="DM Sans"/>
                <a:sym typeface="DM Sans"/>
              </a:defRPr>
            </a:lvl4pPr>
            <a:lvl5pPr lvl="4" rtl="0" algn="ctr">
              <a:spcBef>
                <a:spcPts val="0"/>
              </a:spcBef>
              <a:spcAft>
                <a:spcPts val="0"/>
              </a:spcAft>
              <a:buClr>
                <a:schemeClr val="dk2"/>
              </a:buClr>
              <a:buSzPts val="2700"/>
              <a:buFont typeface="DM Sans"/>
              <a:buNone/>
              <a:defRPr sz="2700">
                <a:solidFill>
                  <a:schemeClr val="dk2"/>
                </a:solidFill>
                <a:latin typeface="DM Sans"/>
                <a:ea typeface="DM Sans"/>
                <a:cs typeface="DM Sans"/>
                <a:sym typeface="DM Sans"/>
              </a:defRPr>
            </a:lvl5pPr>
            <a:lvl6pPr lvl="5" rtl="0" algn="ctr">
              <a:spcBef>
                <a:spcPts val="0"/>
              </a:spcBef>
              <a:spcAft>
                <a:spcPts val="0"/>
              </a:spcAft>
              <a:buClr>
                <a:schemeClr val="dk2"/>
              </a:buClr>
              <a:buSzPts val="2700"/>
              <a:buFont typeface="DM Sans"/>
              <a:buNone/>
              <a:defRPr sz="2700">
                <a:solidFill>
                  <a:schemeClr val="dk2"/>
                </a:solidFill>
                <a:latin typeface="DM Sans"/>
                <a:ea typeface="DM Sans"/>
                <a:cs typeface="DM Sans"/>
                <a:sym typeface="DM Sans"/>
              </a:defRPr>
            </a:lvl6pPr>
            <a:lvl7pPr lvl="6" rtl="0" algn="ctr">
              <a:spcBef>
                <a:spcPts val="0"/>
              </a:spcBef>
              <a:spcAft>
                <a:spcPts val="0"/>
              </a:spcAft>
              <a:buClr>
                <a:schemeClr val="dk2"/>
              </a:buClr>
              <a:buSzPts val="2700"/>
              <a:buFont typeface="DM Sans"/>
              <a:buNone/>
              <a:defRPr sz="2700">
                <a:solidFill>
                  <a:schemeClr val="dk2"/>
                </a:solidFill>
                <a:latin typeface="DM Sans"/>
                <a:ea typeface="DM Sans"/>
                <a:cs typeface="DM Sans"/>
                <a:sym typeface="DM Sans"/>
              </a:defRPr>
            </a:lvl7pPr>
            <a:lvl8pPr lvl="7" rtl="0" algn="ctr">
              <a:spcBef>
                <a:spcPts val="0"/>
              </a:spcBef>
              <a:spcAft>
                <a:spcPts val="0"/>
              </a:spcAft>
              <a:buClr>
                <a:schemeClr val="dk2"/>
              </a:buClr>
              <a:buSzPts val="2700"/>
              <a:buFont typeface="DM Sans"/>
              <a:buNone/>
              <a:defRPr sz="2700">
                <a:solidFill>
                  <a:schemeClr val="dk2"/>
                </a:solidFill>
                <a:latin typeface="DM Sans"/>
                <a:ea typeface="DM Sans"/>
                <a:cs typeface="DM Sans"/>
                <a:sym typeface="DM Sans"/>
              </a:defRPr>
            </a:lvl8pPr>
            <a:lvl9pPr lvl="8" rtl="0" algn="ctr">
              <a:spcBef>
                <a:spcPts val="0"/>
              </a:spcBef>
              <a:spcAft>
                <a:spcPts val="0"/>
              </a:spcAft>
              <a:buClr>
                <a:schemeClr val="dk2"/>
              </a:buClr>
              <a:buSzPts val="2700"/>
              <a:buFont typeface="DM Sans"/>
              <a:buNone/>
              <a:defRPr sz="2700">
                <a:solidFill>
                  <a:schemeClr val="dk2"/>
                </a:solidFill>
                <a:latin typeface="DM Sans"/>
                <a:ea typeface="DM Sans"/>
                <a:cs typeface="DM Sans"/>
                <a:sym typeface="DM Sans"/>
              </a:defRPr>
            </a:lvl9pPr>
          </a:lstStyle>
          <a:p>
            <a:r>
              <a:t>xx%</a:t>
            </a:r>
          </a:p>
        </p:txBody>
      </p:sp>
      <p:sp>
        <p:nvSpPr>
          <p:cNvPr id="220" name="Google Shape;220;p16"/>
          <p:cNvSpPr txBox="1"/>
          <p:nvPr>
            <p:ph idx="8" type="title"/>
          </p:nvPr>
        </p:nvSpPr>
        <p:spPr>
          <a:xfrm>
            <a:off x="713225" y="368825"/>
            <a:ext cx="77214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3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21" name="Google Shape;221;p16"/>
          <p:cNvSpPr/>
          <p:nvPr/>
        </p:nvSpPr>
        <p:spPr>
          <a:xfrm flipH="1" rot="10800000">
            <a:off x="404408" y="4557377"/>
            <a:ext cx="207053" cy="207082"/>
          </a:xfrm>
          <a:custGeom>
            <a:rect b="b" l="l" r="r" t="t"/>
            <a:pathLst>
              <a:path extrusionOk="0" h="7240" w="7239">
                <a:moveTo>
                  <a:pt x="2869" y="1"/>
                </a:moveTo>
                <a:cubicBezTo>
                  <a:pt x="2536" y="1"/>
                  <a:pt x="2436" y="134"/>
                  <a:pt x="2436" y="435"/>
                </a:cubicBezTo>
                <a:lnTo>
                  <a:pt x="2436" y="2469"/>
                </a:lnTo>
                <a:lnTo>
                  <a:pt x="434" y="2469"/>
                </a:lnTo>
                <a:cubicBezTo>
                  <a:pt x="134" y="2469"/>
                  <a:pt x="0" y="2603"/>
                  <a:pt x="0" y="2903"/>
                </a:cubicBezTo>
                <a:lnTo>
                  <a:pt x="0" y="4304"/>
                </a:lnTo>
                <a:cubicBezTo>
                  <a:pt x="0" y="4638"/>
                  <a:pt x="134" y="4738"/>
                  <a:pt x="434" y="4738"/>
                </a:cubicBezTo>
                <a:lnTo>
                  <a:pt x="2436" y="4738"/>
                </a:lnTo>
                <a:lnTo>
                  <a:pt x="2436" y="6806"/>
                </a:lnTo>
                <a:cubicBezTo>
                  <a:pt x="2436" y="7106"/>
                  <a:pt x="2536" y="7239"/>
                  <a:pt x="2869" y="7239"/>
                </a:cubicBezTo>
                <a:lnTo>
                  <a:pt x="4370" y="7239"/>
                </a:lnTo>
                <a:cubicBezTo>
                  <a:pt x="4704" y="7239"/>
                  <a:pt x="4804" y="7106"/>
                  <a:pt x="4804" y="6806"/>
                </a:cubicBezTo>
                <a:lnTo>
                  <a:pt x="4804" y="4738"/>
                </a:lnTo>
                <a:lnTo>
                  <a:pt x="6805" y="4738"/>
                </a:lnTo>
                <a:cubicBezTo>
                  <a:pt x="7106" y="4738"/>
                  <a:pt x="7239" y="4604"/>
                  <a:pt x="7239" y="4304"/>
                </a:cubicBezTo>
                <a:lnTo>
                  <a:pt x="7239" y="2903"/>
                </a:lnTo>
                <a:cubicBezTo>
                  <a:pt x="7239" y="2603"/>
                  <a:pt x="7106" y="2469"/>
                  <a:pt x="6805" y="2469"/>
                </a:cubicBezTo>
                <a:lnTo>
                  <a:pt x="4804" y="2469"/>
                </a:lnTo>
                <a:lnTo>
                  <a:pt x="4804" y="435"/>
                </a:lnTo>
                <a:cubicBezTo>
                  <a:pt x="4804" y="134"/>
                  <a:pt x="4670" y="1"/>
                  <a:pt x="437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2" name="Google Shape;222;p16"/>
          <p:cNvGrpSpPr/>
          <p:nvPr/>
        </p:nvGrpSpPr>
        <p:grpSpPr>
          <a:xfrm flipH="1" rot="-4029500">
            <a:off x="30622" y="3669366"/>
            <a:ext cx="602483" cy="353018"/>
            <a:chOff x="-1131628" y="1250953"/>
            <a:chExt cx="695437" cy="407447"/>
          </a:xfrm>
        </p:grpSpPr>
        <p:sp>
          <p:nvSpPr>
            <p:cNvPr id="223" name="Google Shape;223;p16"/>
            <p:cNvSpPr/>
            <p:nvPr/>
          </p:nvSpPr>
          <p:spPr>
            <a:xfrm>
              <a:off x="-1131628" y="1250953"/>
              <a:ext cx="695437" cy="407447"/>
            </a:xfrm>
            <a:custGeom>
              <a:rect b="b" l="l" r="r" t="t"/>
              <a:pathLst>
                <a:path extrusionOk="0" h="11648" w="19881">
                  <a:moveTo>
                    <a:pt x="15592" y="0"/>
                  </a:moveTo>
                  <a:cubicBezTo>
                    <a:pt x="15168" y="0"/>
                    <a:pt x="14735" y="71"/>
                    <a:pt x="14310" y="220"/>
                  </a:cubicBezTo>
                  <a:lnTo>
                    <a:pt x="3036" y="4256"/>
                  </a:lnTo>
                  <a:cubicBezTo>
                    <a:pt x="1034" y="4956"/>
                    <a:pt x="0" y="7125"/>
                    <a:pt x="701" y="9126"/>
                  </a:cubicBezTo>
                  <a:cubicBezTo>
                    <a:pt x="1252" y="10676"/>
                    <a:pt x="2735" y="11647"/>
                    <a:pt x="4318" y="11647"/>
                  </a:cubicBezTo>
                  <a:cubicBezTo>
                    <a:pt x="4745" y="11647"/>
                    <a:pt x="5179" y="11576"/>
                    <a:pt x="5604" y="11428"/>
                  </a:cubicBezTo>
                  <a:lnTo>
                    <a:pt x="16879" y="7425"/>
                  </a:lnTo>
                  <a:cubicBezTo>
                    <a:pt x="18847" y="6691"/>
                    <a:pt x="19881" y="4523"/>
                    <a:pt x="19180" y="2521"/>
                  </a:cubicBezTo>
                  <a:cubicBezTo>
                    <a:pt x="18629" y="971"/>
                    <a:pt x="17166" y="0"/>
                    <a:pt x="1559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16"/>
            <p:cNvSpPr/>
            <p:nvPr/>
          </p:nvSpPr>
          <p:spPr>
            <a:xfrm>
              <a:off x="-1131628" y="1328644"/>
              <a:ext cx="393245" cy="329756"/>
            </a:xfrm>
            <a:custGeom>
              <a:rect b="b" l="l" r="r" t="t"/>
              <a:pathLst>
                <a:path extrusionOk="0" h="9427" w="11242">
                  <a:moveTo>
                    <a:pt x="8673" y="0"/>
                  </a:moveTo>
                  <a:lnTo>
                    <a:pt x="3036" y="2035"/>
                  </a:lnTo>
                  <a:cubicBezTo>
                    <a:pt x="1034" y="2735"/>
                    <a:pt x="0" y="4904"/>
                    <a:pt x="701" y="6905"/>
                  </a:cubicBezTo>
                  <a:cubicBezTo>
                    <a:pt x="1252" y="8455"/>
                    <a:pt x="2735" y="9426"/>
                    <a:pt x="4318" y="9426"/>
                  </a:cubicBezTo>
                  <a:cubicBezTo>
                    <a:pt x="4745" y="9426"/>
                    <a:pt x="5179" y="9355"/>
                    <a:pt x="5604" y="9207"/>
                  </a:cubicBezTo>
                  <a:lnTo>
                    <a:pt x="11241" y="7205"/>
                  </a:lnTo>
                  <a:lnTo>
                    <a:pt x="867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6"/>
            <p:cNvSpPr/>
            <p:nvPr/>
          </p:nvSpPr>
          <p:spPr>
            <a:xfrm>
              <a:off x="-1033614" y="1304858"/>
              <a:ext cx="460931" cy="190956"/>
            </a:xfrm>
            <a:custGeom>
              <a:rect b="b" l="l" r="r" t="t"/>
              <a:pathLst>
                <a:path extrusionOk="0" h="5459" w="13177">
                  <a:moveTo>
                    <a:pt x="12479" y="0"/>
                  </a:moveTo>
                  <a:cubicBezTo>
                    <a:pt x="12400" y="0"/>
                    <a:pt x="12320" y="15"/>
                    <a:pt x="12242" y="46"/>
                  </a:cubicBezTo>
                  <a:lnTo>
                    <a:pt x="500" y="4216"/>
                  </a:lnTo>
                  <a:cubicBezTo>
                    <a:pt x="167" y="4349"/>
                    <a:pt x="0" y="4716"/>
                    <a:pt x="100" y="5050"/>
                  </a:cubicBezTo>
                  <a:cubicBezTo>
                    <a:pt x="205" y="5285"/>
                    <a:pt x="453" y="5459"/>
                    <a:pt x="716" y="5459"/>
                  </a:cubicBezTo>
                  <a:cubicBezTo>
                    <a:pt x="788" y="5459"/>
                    <a:pt x="862" y="5446"/>
                    <a:pt x="934" y="5417"/>
                  </a:cubicBezTo>
                  <a:lnTo>
                    <a:pt x="12676" y="1214"/>
                  </a:lnTo>
                  <a:cubicBezTo>
                    <a:pt x="13009" y="1114"/>
                    <a:pt x="13176" y="747"/>
                    <a:pt x="13076" y="413"/>
                  </a:cubicBezTo>
                  <a:cubicBezTo>
                    <a:pt x="12974" y="158"/>
                    <a:pt x="12735" y="0"/>
                    <a:pt x="12479" y="0"/>
                  </a:cubicBezTo>
                  <a:close/>
                </a:path>
              </a:pathLst>
            </a:custGeom>
            <a:solidFill>
              <a:srgbClr val="FAE9CD">
                <a:alpha val="48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6" name="Google Shape;226;p16"/>
          <p:cNvSpPr/>
          <p:nvPr/>
        </p:nvSpPr>
        <p:spPr>
          <a:xfrm flipH="1" rot="10800000">
            <a:off x="8629576" y="3924104"/>
            <a:ext cx="230146" cy="230146"/>
          </a:xfrm>
          <a:custGeom>
            <a:rect b="b" l="l" r="r" t="t"/>
            <a:pathLst>
              <a:path extrusionOk="0" h="7239" w="7239">
                <a:moveTo>
                  <a:pt x="2835" y="0"/>
                </a:moveTo>
                <a:cubicBezTo>
                  <a:pt x="2535" y="0"/>
                  <a:pt x="2402" y="134"/>
                  <a:pt x="2402" y="434"/>
                </a:cubicBezTo>
                <a:lnTo>
                  <a:pt x="2402" y="2469"/>
                </a:lnTo>
                <a:lnTo>
                  <a:pt x="434" y="2469"/>
                </a:lnTo>
                <a:cubicBezTo>
                  <a:pt x="133" y="2469"/>
                  <a:pt x="0" y="2602"/>
                  <a:pt x="0" y="2902"/>
                </a:cubicBezTo>
                <a:lnTo>
                  <a:pt x="0" y="4303"/>
                </a:lnTo>
                <a:cubicBezTo>
                  <a:pt x="0" y="4604"/>
                  <a:pt x="133" y="4737"/>
                  <a:pt x="434" y="4737"/>
                </a:cubicBezTo>
                <a:lnTo>
                  <a:pt x="2402" y="4737"/>
                </a:lnTo>
                <a:lnTo>
                  <a:pt x="2402" y="6772"/>
                </a:lnTo>
                <a:cubicBezTo>
                  <a:pt x="2402" y="7105"/>
                  <a:pt x="2535" y="7239"/>
                  <a:pt x="2835" y="7239"/>
                </a:cubicBezTo>
                <a:lnTo>
                  <a:pt x="4370" y="7239"/>
                </a:lnTo>
                <a:cubicBezTo>
                  <a:pt x="4670" y="7239"/>
                  <a:pt x="4803" y="7105"/>
                  <a:pt x="4803" y="6772"/>
                </a:cubicBezTo>
                <a:lnTo>
                  <a:pt x="4803" y="4737"/>
                </a:lnTo>
                <a:lnTo>
                  <a:pt x="6805" y="4737"/>
                </a:lnTo>
                <a:cubicBezTo>
                  <a:pt x="7105" y="4737"/>
                  <a:pt x="7239" y="4604"/>
                  <a:pt x="7239" y="4303"/>
                </a:cubicBezTo>
                <a:lnTo>
                  <a:pt x="7239" y="2902"/>
                </a:lnTo>
                <a:cubicBezTo>
                  <a:pt x="7239" y="2602"/>
                  <a:pt x="7105" y="2469"/>
                  <a:pt x="6805" y="2469"/>
                </a:cubicBezTo>
                <a:lnTo>
                  <a:pt x="4803" y="2469"/>
                </a:lnTo>
                <a:lnTo>
                  <a:pt x="4803" y="434"/>
                </a:lnTo>
                <a:cubicBezTo>
                  <a:pt x="4803" y="134"/>
                  <a:pt x="4670" y="0"/>
                  <a:pt x="437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7" name="Google Shape;227;p16"/>
          <p:cNvGrpSpPr/>
          <p:nvPr/>
        </p:nvGrpSpPr>
        <p:grpSpPr>
          <a:xfrm flipH="1" rot="5032634">
            <a:off x="8422887" y="802820"/>
            <a:ext cx="643543" cy="377043"/>
            <a:chOff x="-1131628" y="1250953"/>
            <a:chExt cx="695437" cy="407447"/>
          </a:xfrm>
        </p:grpSpPr>
        <p:sp>
          <p:nvSpPr>
            <p:cNvPr id="228" name="Google Shape;228;p16"/>
            <p:cNvSpPr/>
            <p:nvPr/>
          </p:nvSpPr>
          <p:spPr>
            <a:xfrm>
              <a:off x="-1131628" y="1250953"/>
              <a:ext cx="695437" cy="407447"/>
            </a:xfrm>
            <a:custGeom>
              <a:rect b="b" l="l" r="r" t="t"/>
              <a:pathLst>
                <a:path extrusionOk="0" h="11648" w="19881">
                  <a:moveTo>
                    <a:pt x="15592" y="0"/>
                  </a:moveTo>
                  <a:cubicBezTo>
                    <a:pt x="15168" y="0"/>
                    <a:pt x="14735" y="71"/>
                    <a:pt x="14310" y="220"/>
                  </a:cubicBezTo>
                  <a:lnTo>
                    <a:pt x="3036" y="4256"/>
                  </a:lnTo>
                  <a:cubicBezTo>
                    <a:pt x="1034" y="4956"/>
                    <a:pt x="0" y="7125"/>
                    <a:pt x="701" y="9126"/>
                  </a:cubicBezTo>
                  <a:cubicBezTo>
                    <a:pt x="1252" y="10676"/>
                    <a:pt x="2735" y="11647"/>
                    <a:pt x="4318" y="11647"/>
                  </a:cubicBezTo>
                  <a:cubicBezTo>
                    <a:pt x="4745" y="11647"/>
                    <a:pt x="5179" y="11576"/>
                    <a:pt x="5604" y="11428"/>
                  </a:cubicBezTo>
                  <a:lnTo>
                    <a:pt x="16879" y="7425"/>
                  </a:lnTo>
                  <a:cubicBezTo>
                    <a:pt x="18847" y="6691"/>
                    <a:pt x="19881" y="4523"/>
                    <a:pt x="19180" y="2521"/>
                  </a:cubicBezTo>
                  <a:cubicBezTo>
                    <a:pt x="18629" y="971"/>
                    <a:pt x="17166" y="0"/>
                    <a:pt x="1559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16"/>
            <p:cNvSpPr/>
            <p:nvPr/>
          </p:nvSpPr>
          <p:spPr>
            <a:xfrm>
              <a:off x="-1131628" y="1328644"/>
              <a:ext cx="393245" cy="329756"/>
            </a:xfrm>
            <a:custGeom>
              <a:rect b="b" l="l" r="r" t="t"/>
              <a:pathLst>
                <a:path extrusionOk="0" h="9427" w="11242">
                  <a:moveTo>
                    <a:pt x="8673" y="0"/>
                  </a:moveTo>
                  <a:lnTo>
                    <a:pt x="3036" y="2035"/>
                  </a:lnTo>
                  <a:cubicBezTo>
                    <a:pt x="1034" y="2735"/>
                    <a:pt x="0" y="4904"/>
                    <a:pt x="701" y="6905"/>
                  </a:cubicBezTo>
                  <a:cubicBezTo>
                    <a:pt x="1252" y="8455"/>
                    <a:pt x="2735" y="9426"/>
                    <a:pt x="4318" y="9426"/>
                  </a:cubicBezTo>
                  <a:cubicBezTo>
                    <a:pt x="4745" y="9426"/>
                    <a:pt x="5179" y="9355"/>
                    <a:pt x="5604" y="9207"/>
                  </a:cubicBezTo>
                  <a:lnTo>
                    <a:pt x="11241" y="7205"/>
                  </a:lnTo>
                  <a:lnTo>
                    <a:pt x="867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6"/>
            <p:cNvSpPr/>
            <p:nvPr/>
          </p:nvSpPr>
          <p:spPr>
            <a:xfrm>
              <a:off x="-1033614" y="1304858"/>
              <a:ext cx="460931" cy="190956"/>
            </a:xfrm>
            <a:custGeom>
              <a:rect b="b" l="l" r="r" t="t"/>
              <a:pathLst>
                <a:path extrusionOk="0" h="5459" w="13177">
                  <a:moveTo>
                    <a:pt x="12479" y="0"/>
                  </a:moveTo>
                  <a:cubicBezTo>
                    <a:pt x="12400" y="0"/>
                    <a:pt x="12320" y="15"/>
                    <a:pt x="12242" y="46"/>
                  </a:cubicBezTo>
                  <a:lnTo>
                    <a:pt x="500" y="4216"/>
                  </a:lnTo>
                  <a:cubicBezTo>
                    <a:pt x="167" y="4349"/>
                    <a:pt x="0" y="4716"/>
                    <a:pt x="100" y="5050"/>
                  </a:cubicBezTo>
                  <a:cubicBezTo>
                    <a:pt x="205" y="5285"/>
                    <a:pt x="453" y="5459"/>
                    <a:pt x="716" y="5459"/>
                  </a:cubicBezTo>
                  <a:cubicBezTo>
                    <a:pt x="788" y="5459"/>
                    <a:pt x="862" y="5446"/>
                    <a:pt x="934" y="5417"/>
                  </a:cubicBezTo>
                  <a:lnTo>
                    <a:pt x="12676" y="1214"/>
                  </a:lnTo>
                  <a:cubicBezTo>
                    <a:pt x="13009" y="1114"/>
                    <a:pt x="13176" y="747"/>
                    <a:pt x="13076" y="413"/>
                  </a:cubicBezTo>
                  <a:cubicBezTo>
                    <a:pt x="12974" y="158"/>
                    <a:pt x="12735" y="0"/>
                    <a:pt x="12479" y="0"/>
                  </a:cubicBezTo>
                  <a:close/>
                </a:path>
              </a:pathLst>
            </a:custGeom>
            <a:solidFill>
              <a:srgbClr val="FAE9CD">
                <a:alpha val="48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1" name="Google Shape;231;p16"/>
          <p:cNvSpPr/>
          <p:nvPr/>
        </p:nvSpPr>
        <p:spPr>
          <a:xfrm flipH="1" rot="10800000">
            <a:off x="8629576" y="190304"/>
            <a:ext cx="230146" cy="230146"/>
          </a:xfrm>
          <a:custGeom>
            <a:rect b="b" l="l" r="r" t="t"/>
            <a:pathLst>
              <a:path extrusionOk="0" h="7239" w="7239">
                <a:moveTo>
                  <a:pt x="2835" y="0"/>
                </a:moveTo>
                <a:cubicBezTo>
                  <a:pt x="2535" y="0"/>
                  <a:pt x="2402" y="134"/>
                  <a:pt x="2402" y="434"/>
                </a:cubicBezTo>
                <a:lnTo>
                  <a:pt x="2402" y="2469"/>
                </a:lnTo>
                <a:lnTo>
                  <a:pt x="434" y="2469"/>
                </a:lnTo>
                <a:cubicBezTo>
                  <a:pt x="133" y="2469"/>
                  <a:pt x="0" y="2602"/>
                  <a:pt x="0" y="2902"/>
                </a:cubicBezTo>
                <a:lnTo>
                  <a:pt x="0" y="4303"/>
                </a:lnTo>
                <a:cubicBezTo>
                  <a:pt x="0" y="4604"/>
                  <a:pt x="133" y="4737"/>
                  <a:pt x="434" y="4737"/>
                </a:cubicBezTo>
                <a:lnTo>
                  <a:pt x="2402" y="4737"/>
                </a:lnTo>
                <a:lnTo>
                  <a:pt x="2402" y="6772"/>
                </a:lnTo>
                <a:cubicBezTo>
                  <a:pt x="2402" y="7105"/>
                  <a:pt x="2535" y="7239"/>
                  <a:pt x="2835" y="7239"/>
                </a:cubicBezTo>
                <a:lnTo>
                  <a:pt x="4370" y="7239"/>
                </a:lnTo>
                <a:cubicBezTo>
                  <a:pt x="4670" y="7239"/>
                  <a:pt x="4803" y="7105"/>
                  <a:pt x="4803" y="6772"/>
                </a:cubicBezTo>
                <a:lnTo>
                  <a:pt x="4803" y="4737"/>
                </a:lnTo>
                <a:lnTo>
                  <a:pt x="6805" y="4737"/>
                </a:lnTo>
                <a:cubicBezTo>
                  <a:pt x="7105" y="4737"/>
                  <a:pt x="7239" y="4604"/>
                  <a:pt x="7239" y="4303"/>
                </a:cubicBezTo>
                <a:lnTo>
                  <a:pt x="7239" y="2902"/>
                </a:lnTo>
                <a:cubicBezTo>
                  <a:pt x="7239" y="2602"/>
                  <a:pt x="7105" y="2469"/>
                  <a:pt x="6805" y="2469"/>
                </a:cubicBezTo>
                <a:lnTo>
                  <a:pt x="4803" y="2469"/>
                </a:lnTo>
                <a:lnTo>
                  <a:pt x="4803" y="434"/>
                </a:lnTo>
                <a:cubicBezTo>
                  <a:pt x="4803" y="134"/>
                  <a:pt x="4670" y="0"/>
                  <a:pt x="437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6"/>
          <p:cNvSpPr/>
          <p:nvPr/>
        </p:nvSpPr>
        <p:spPr>
          <a:xfrm flipH="1" rot="10800000">
            <a:off x="171376" y="190304"/>
            <a:ext cx="230146" cy="230146"/>
          </a:xfrm>
          <a:custGeom>
            <a:rect b="b" l="l" r="r" t="t"/>
            <a:pathLst>
              <a:path extrusionOk="0" h="7239" w="7239">
                <a:moveTo>
                  <a:pt x="2835" y="0"/>
                </a:moveTo>
                <a:cubicBezTo>
                  <a:pt x="2535" y="0"/>
                  <a:pt x="2402" y="134"/>
                  <a:pt x="2402" y="434"/>
                </a:cubicBezTo>
                <a:lnTo>
                  <a:pt x="2402" y="2469"/>
                </a:lnTo>
                <a:lnTo>
                  <a:pt x="434" y="2469"/>
                </a:lnTo>
                <a:cubicBezTo>
                  <a:pt x="133" y="2469"/>
                  <a:pt x="0" y="2602"/>
                  <a:pt x="0" y="2902"/>
                </a:cubicBezTo>
                <a:lnTo>
                  <a:pt x="0" y="4303"/>
                </a:lnTo>
                <a:cubicBezTo>
                  <a:pt x="0" y="4604"/>
                  <a:pt x="133" y="4737"/>
                  <a:pt x="434" y="4737"/>
                </a:cubicBezTo>
                <a:lnTo>
                  <a:pt x="2402" y="4737"/>
                </a:lnTo>
                <a:lnTo>
                  <a:pt x="2402" y="6772"/>
                </a:lnTo>
                <a:cubicBezTo>
                  <a:pt x="2402" y="7105"/>
                  <a:pt x="2535" y="7239"/>
                  <a:pt x="2835" y="7239"/>
                </a:cubicBezTo>
                <a:lnTo>
                  <a:pt x="4370" y="7239"/>
                </a:lnTo>
                <a:cubicBezTo>
                  <a:pt x="4670" y="7239"/>
                  <a:pt x="4803" y="7105"/>
                  <a:pt x="4803" y="6772"/>
                </a:cubicBezTo>
                <a:lnTo>
                  <a:pt x="4803" y="4737"/>
                </a:lnTo>
                <a:lnTo>
                  <a:pt x="6805" y="4737"/>
                </a:lnTo>
                <a:cubicBezTo>
                  <a:pt x="7105" y="4737"/>
                  <a:pt x="7239" y="4604"/>
                  <a:pt x="7239" y="4303"/>
                </a:cubicBezTo>
                <a:lnTo>
                  <a:pt x="7239" y="2902"/>
                </a:lnTo>
                <a:cubicBezTo>
                  <a:pt x="7239" y="2602"/>
                  <a:pt x="7105" y="2469"/>
                  <a:pt x="6805" y="2469"/>
                </a:cubicBezTo>
                <a:lnTo>
                  <a:pt x="4803" y="2469"/>
                </a:lnTo>
                <a:lnTo>
                  <a:pt x="4803" y="434"/>
                </a:lnTo>
                <a:cubicBezTo>
                  <a:pt x="4803" y="134"/>
                  <a:pt x="4670" y="0"/>
                  <a:pt x="437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2">
  <p:cSld name="CUSTOM_9_1">
    <p:spTree>
      <p:nvGrpSpPr>
        <p:cNvPr id="233" name="Shape 233"/>
        <p:cNvGrpSpPr/>
        <p:nvPr/>
      </p:nvGrpSpPr>
      <p:grpSpPr>
        <a:xfrm>
          <a:off x="0" y="0"/>
          <a:ext cx="0" cy="0"/>
          <a:chOff x="0" y="0"/>
          <a:chExt cx="0" cy="0"/>
        </a:xfrm>
      </p:grpSpPr>
      <p:sp>
        <p:nvSpPr>
          <p:cNvPr id="234" name="Google Shape;234;p17"/>
          <p:cNvSpPr txBox="1"/>
          <p:nvPr>
            <p:ph idx="1" type="subTitle"/>
          </p:nvPr>
        </p:nvSpPr>
        <p:spPr>
          <a:xfrm>
            <a:off x="956725" y="3542445"/>
            <a:ext cx="3318900" cy="577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235" name="Google Shape;235;p17"/>
          <p:cNvSpPr txBox="1"/>
          <p:nvPr>
            <p:ph hasCustomPrompt="1" type="title"/>
          </p:nvPr>
        </p:nvSpPr>
        <p:spPr>
          <a:xfrm>
            <a:off x="956725" y="2830470"/>
            <a:ext cx="3318900" cy="8430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dk2"/>
              </a:buClr>
              <a:buSzPts val="3600"/>
              <a:buNone/>
              <a:defRPr sz="6000">
                <a:solidFill>
                  <a:schemeClr val="dk2"/>
                </a:solidFill>
              </a:defRPr>
            </a:lvl1pPr>
            <a:lvl2pPr lvl="1" rtl="0" algn="ctr">
              <a:spcBef>
                <a:spcPts val="0"/>
              </a:spcBef>
              <a:spcAft>
                <a:spcPts val="0"/>
              </a:spcAft>
              <a:buClr>
                <a:schemeClr val="dk2"/>
              </a:buClr>
              <a:buSzPts val="3600"/>
              <a:buFont typeface="DM Sans"/>
              <a:buNone/>
              <a:defRPr sz="3600">
                <a:solidFill>
                  <a:schemeClr val="dk2"/>
                </a:solidFill>
                <a:latin typeface="DM Sans"/>
                <a:ea typeface="DM Sans"/>
                <a:cs typeface="DM Sans"/>
                <a:sym typeface="DM Sans"/>
              </a:defRPr>
            </a:lvl2pPr>
            <a:lvl3pPr lvl="2" rtl="0" algn="ctr">
              <a:spcBef>
                <a:spcPts val="0"/>
              </a:spcBef>
              <a:spcAft>
                <a:spcPts val="0"/>
              </a:spcAft>
              <a:buClr>
                <a:schemeClr val="dk2"/>
              </a:buClr>
              <a:buSzPts val="3600"/>
              <a:buFont typeface="DM Sans"/>
              <a:buNone/>
              <a:defRPr sz="3600">
                <a:solidFill>
                  <a:schemeClr val="dk2"/>
                </a:solidFill>
                <a:latin typeface="DM Sans"/>
                <a:ea typeface="DM Sans"/>
                <a:cs typeface="DM Sans"/>
                <a:sym typeface="DM Sans"/>
              </a:defRPr>
            </a:lvl3pPr>
            <a:lvl4pPr lvl="3" rtl="0" algn="ctr">
              <a:spcBef>
                <a:spcPts val="0"/>
              </a:spcBef>
              <a:spcAft>
                <a:spcPts val="0"/>
              </a:spcAft>
              <a:buClr>
                <a:schemeClr val="dk2"/>
              </a:buClr>
              <a:buSzPts val="3600"/>
              <a:buFont typeface="DM Sans"/>
              <a:buNone/>
              <a:defRPr sz="3600">
                <a:solidFill>
                  <a:schemeClr val="dk2"/>
                </a:solidFill>
                <a:latin typeface="DM Sans"/>
                <a:ea typeface="DM Sans"/>
                <a:cs typeface="DM Sans"/>
                <a:sym typeface="DM Sans"/>
              </a:defRPr>
            </a:lvl4pPr>
            <a:lvl5pPr lvl="4" rtl="0" algn="ctr">
              <a:spcBef>
                <a:spcPts val="0"/>
              </a:spcBef>
              <a:spcAft>
                <a:spcPts val="0"/>
              </a:spcAft>
              <a:buClr>
                <a:schemeClr val="dk2"/>
              </a:buClr>
              <a:buSzPts val="3600"/>
              <a:buFont typeface="DM Sans"/>
              <a:buNone/>
              <a:defRPr sz="3600">
                <a:solidFill>
                  <a:schemeClr val="dk2"/>
                </a:solidFill>
                <a:latin typeface="DM Sans"/>
                <a:ea typeface="DM Sans"/>
                <a:cs typeface="DM Sans"/>
                <a:sym typeface="DM Sans"/>
              </a:defRPr>
            </a:lvl5pPr>
            <a:lvl6pPr lvl="5" rtl="0" algn="ctr">
              <a:spcBef>
                <a:spcPts val="0"/>
              </a:spcBef>
              <a:spcAft>
                <a:spcPts val="0"/>
              </a:spcAft>
              <a:buClr>
                <a:schemeClr val="dk2"/>
              </a:buClr>
              <a:buSzPts val="3600"/>
              <a:buFont typeface="DM Sans"/>
              <a:buNone/>
              <a:defRPr sz="3600">
                <a:solidFill>
                  <a:schemeClr val="dk2"/>
                </a:solidFill>
                <a:latin typeface="DM Sans"/>
                <a:ea typeface="DM Sans"/>
                <a:cs typeface="DM Sans"/>
                <a:sym typeface="DM Sans"/>
              </a:defRPr>
            </a:lvl6pPr>
            <a:lvl7pPr lvl="6" rtl="0" algn="ctr">
              <a:spcBef>
                <a:spcPts val="0"/>
              </a:spcBef>
              <a:spcAft>
                <a:spcPts val="0"/>
              </a:spcAft>
              <a:buClr>
                <a:schemeClr val="dk2"/>
              </a:buClr>
              <a:buSzPts val="3600"/>
              <a:buFont typeface="DM Sans"/>
              <a:buNone/>
              <a:defRPr sz="3600">
                <a:solidFill>
                  <a:schemeClr val="dk2"/>
                </a:solidFill>
                <a:latin typeface="DM Sans"/>
                <a:ea typeface="DM Sans"/>
                <a:cs typeface="DM Sans"/>
                <a:sym typeface="DM Sans"/>
              </a:defRPr>
            </a:lvl7pPr>
            <a:lvl8pPr lvl="7" rtl="0" algn="ctr">
              <a:spcBef>
                <a:spcPts val="0"/>
              </a:spcBef>
              <a:spcAft>
                <a:spcPts val="0"/>
              </a:spcAft>
              <a:buClr>
                <a:schemeClr val="dk2"/>
              </a:buClr>
              <a:buSzPts val="3600"/>
              <a:buFont typeface="DM Sans"/>
              <a:buNone/>
              <a:defRPr sz="3600">
                <a:solidFill>
                  <a:schemeClr val="dk2"/>
                </a:solidFill>
                <a:latin typeface="DM Sans"/>
                <a:ea typeface="DM Sans"/>
                <a:cs typeface="DM Sans"/>
                <a:sym typeface="DM Sans"/>
              </a:defRPr>
            </a:lvl8pPr>
            <a:lvl9pPr lvl="8" rtl="0" algn="ctr">
              <a:spcBef>
                <a:spcPts val="0"/>
              </a:spcBef>
              <a:spcAft>
                <a:spcPts val="0"/>
              </a:spcAft>
              <a:buClr>
                <a:schemeClr val="dk2"/>
              </a:buClr>
              <a:buSzPts val="3600"/>
              <a:buFont typeface="DM Sans"/>
              <a:buNone/>
              <a:defRPr sz="3600">
                <a:solidFill>
                  <a:schemeClr val="dk2"/>
                </a:solidFill>
                <a:latin typeface="DM Sans"/>
                <a:ea typeface="DM Sans"/>
                <a:cs typeface="DM Sans"/>
                <a:sym typeface="DM Sans"/>
              </a:defRPr>
            </a:lvl9pPr>
          </a:lstStyle>
          <a:p>
            <a:r>
              <a:t>xx%</a:t>
            </a:r>
          </a:p>
        </p:txBody>
      </p:sp>
      <p:sp>
        <p:nvSpPr>
          <p:cNvPr id="236" name="Google Shape;236;p17"/>
          <p:cNvSpPr txBox="1"/>
          <p:nvPr>
            <p:ph idx="2" type="subTitle"/>
          </p:nvPr>
        </p:nvSpPr>
        <p:spPr>
          <a:xfrm>
            <a:off x="956725" y="1728220"/>
            <a:ext cx="3318900" cy="577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237" name="Google Shape;237;p17"/>
          <p:cNvSpPr txBox="1"/>
          <p:nvPr>
            <p:ph hasCustomPrompt="1" idx="3" type="title"/>
          </p:nvPr>
        </p:nvSpPr>
        <p:spPr>
          <a:xfrm>
            <a:off x="956725" y="1016245"/>
            <a:ext cx="3318900" cy="8430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dk2"/>
              </a:buClr>
              <a:buSzPts val="3600"/>
              <a:buNone/>
              <a:defRPr sz="6000">
                <a:solidFill>
                  <a:schemeClr val="dk2"/>
                </a:solidFill>
              </a:defRPr>
            </a:lvl1pPr>
            <a:lvl2pPr lvl="1" rtl="0" algn="ctr">
              <a:spcBef>
                <a:spcPts val="0"/>
              </a:spcBef>
              <a:spcAft>
                <a:spcPts val="0"/>
              </a:spcAft>
              <a:buClr>
                <a:schemeClr val="dk2"/>
              </a:buClr>
              <a:buSzPts val="3600"/>
              <a:buFont typeface="DM Sans"/>
              <a:buNone/>
              <a:defRPr sz="3600">
                <a:solidFill>
                  <a:schemeClr val="dk2"/>
                </a:solidFill>
                <a:latin typeface="DM Sans"/>
                <a:ea typeface="DM Sans"/>
                <a:cs typeface="DM Sans"/>
                <a:sym typeface="DM Sans"/>
              </a:defRPr>
            </a:lvl2pPr>
            <a:lvl3pPr lvl="2" rtl="0" algn="ctr">
              <a:spcBef>
                <a:spcPts val="0"/>
              </a:spcBef>
              <a:spcAft>
                <a:spcPts val="0"/>
              </a:spcAft>
              <a:buClr>
                <a:schemeClr val="dk2"/>
              </a:buClr>
              <a:buSzPts val="3600"/>
              <a:buFont typeface="DM Sans"/>
              <a:buNone/>
              <a:defRPr sz="3600">
                <a:solidFill>
                  <a:schemeClr val="dk2"/>
                </a:solidFill>
                <a:latin typeface="DM Sans"/>
                <a:ea typeface="DM Sans"/>
                <a:cs typeface="DM Sans"/>
                <a:sym typeface="DM Sans"/>
              </a:defRPr>
            </a:lvl3pPr>
            <a:lvl4pPr lvl="3" rtl="0" algn="ctr">
              <a:spcBef>
                <a:spcPts val="0"/>
              </a:spcBef>
              <a:spcAft>
                <a:spcPts val="0"/>
              </a:spcAft>
              <a:buClr>
                <a:schemeClr val="dk2"/>
              </a:buClr>
              <a:buSzPts val="3600"/>
              <a:buFont typeface="DM Sans"/>
              <a:buNone/>
              <a:defRPr sz="3600">
                <a:solidFill>
                  <a:schemeClr val="dk2"/>
                </a:solidFill>
                <a:latin typeface="DM Sans"/>
                <a:ea typeface="DM Sans"/>
                <a:cs typeface="DM Sans"/>
                <a:sym typeface="DM Sans"/>
              </a:defRPr>
            </a:lvl4pPr>
            <a:lvl5pPr lvl="4" rtl="0" algn="ctr">
              <a:spcBef>
                <a:spcPts val="0"/>
              </a:spcBef>
              <a:spcAft>
                <a:spcPts val="0"/>
              </a:spcAft>
              <a:buClr>
                <a:schemeClr val="dk2"/>
              </a:buClr>
              <a:buSzPts val="3600"/>
              <a:buFont typeface="DM Sans"/>
              <a:buNone/>
              <a:defRPr sz="3600">
                <a:solidFill>
                  <a:schemeClr val="dk2"/>
                </a:solidFill>
                <a:latin typeface="DM Sans"/>
                <a:ea typeface="DM Sans"/>
                <a:cs typeface="DM Sans"/>
                <a:sym typeface="DM Sans"/>
              </a:defRPr>
            </a:lvl5pPr>
            <a:lvl6pPr lvl="5" rtl="0" algn="ctr">
              <a:spcBef>
                <a:spcPts val="0"/>
              </a:spcBef>
              <a:spcAft>
                <a:spcPts val="0"/>
              </a:spcAft>
              <a:buClr>
                <a:schemeClr val="dk2"/>
              </a:buClr>
              <a:buSzPts val="3600"/>
              <a:buFont typeface="DM Sans"/>
              <a:buNone/>
              <a:defRPr sz="3600">
                <a:solidFill>
                  <a:schemeClr val="dk2"/>
                </a:solidFill>
                <a:latin typeface="DM Sans"/>
                <a:ea typeface="DM Sans"/>
                <a:cs typeface="DM Sans"/>
                <a:sym typeface="DM Sans"/>
              </a:defRPr>
            </a:lvl6pPr>
            <a:lvl7pPr lvl="6" rtl="0" algn="ctr">
              <a:spcBef>
                <a:spcPts val="0"/>
              </a:spcBef>
              <a:spcAft>
                <a:spcPts val="0"/>
              </a:spcAft>
              <a:buClr>
                <a:schemeClr val="dk2"/>
              </a:buClr>
              <a:buSzPts val="3600"/>
              <a:buFont typeface="DM Sans"/>
              <a:buNone/>
              <a:defRPr sz="3600">
                <a:solidFill>
                  <a:schemeClr val="dk2"/>
                </a:solidFill>
                <a:latin typeface="DM Sans"/>
                <a:ea typeface="DM Sans"/>
                <a:cs typeface="DM Sans"/>
                <a:sym typeface="DM Sans"/>
              </a:defRPr>
            </a:lvl7pPr>
            <a:lvl8pPr lvl="7" rtl="0" algn="ctr">
              <a:spcBef>
                <a:spcPts val="0"/>
              </a:spcBef>
              <a:spcAft>
                <a:spcPts val="0"/>
              </a:spcAft>
              <a:buClr>
                <a:schemeClr val="dk2"/>
              </a:buClr>
              <a:buSzPts val="3600"/>
              <a:buFont typeface="DM Sans"/>
              <a:buNone/>
              <a:defRPr sz="3600">
                <a:solidFill>
                  <a:schemeClr val="dk2"/>
                </a:solidFill>
                <a:latin typeface="DM Sans"/>
                <a:ea typeface="DM Sans"/>
                <a:cs typeface="DM Sans"/>
                <a:sym typeface="DM Sans"/>
              </a:defRPr>
            </a:lvl8pPr>
            <a:lvl9pPr lvl="8" rtl="0" algn="ctr">
              <a:spcBef>
                <a:spcPts val="0"/>
              </a:spcBef>
              <a:spcAft>
                <a:spcPts val="0"/>
              </a:spcAft>
              <a:buClr>
                <a:schemeClr val="dk2"/>
              </a:buClr>
              <a:buSzPts val="3600"/>
              <a:buFont typeface="DM Sans"/>
              <a:buNone/>
              <a:defRPr sz="3600">
                <a:solidFill>
                  <a:schemeClr val="dk2"/>
                </a:solidFill>
                <a:latin typeface="DM Sans"/>
                <a:ea typeface="DM Sans"/>
                <a:cs typeface="DM Sans"/>
                <a:sym typeface="DM Sans"/>
              </a:defRPr>
            </a:lvl9pPr>
          </a:lstStyle>
          <a:p>
            <a:r>
              <a:t>xx%</a:t>
            </a:r>
          </a:p>
        </p:txBody>
      </p:sp>
      <p:sp>
        <p:nvSpPr>
          <p:cNvPr id="238" name="Google Shape;238;p17"/>
          <p:cNvSpPr/>
          <p:nvPr/>
        </p:nvSpPr>
        <p:spPr>
          <a:xfrm flipH="1" rot="10800000">
            <a:off x="404408" y="4557377"/>
            <a:ext cx="207053" cy="207082"/>
          </a:xfrm>
          <a:custGeom>
            <a:rect b="b" l="l" r="r" t="t"/>
            <a:pathLst>
              <a:path extrusionOk="0" h="7240" w="7239">
                <a:moveTo>
                  <a:pt x="2869" y="1"/>
                </a:moveTo>
                <a:cubicBezTo>
                  <a:pt x="2536" y="1"/>
                  <a:pt x="2436" y="134"/>
                  <a:pt x="2436" y="435"/>
                </a:cubicBezTo>
                <a:lnTo>
                  <a:pt x="2436" y="2469"/>
                </a:lnTo>
                <a:lnTo>
                  <a:pt x="434" y="2469"/>
                </a:lnTo>
                <a:cubicBezTo>
                  <a:pt x="134" y="2469"/>
                  <a:pt x="0" y="2603"/>
                  <a:pt x="0" y="2903"/>
                </a:cubicBezTo>
                <a:lnTo>
                  <a:pt x="0" y="4304"/>
                </a:lnTo>
                <a:cubicBezTo>
                  <a:pt x="0" y="4638"/>
                  <a:pt x="134" y="4738"/>
                  <a:pt x="434" y="4738"/>
                </a:cubicBezTo>
                <a:lnTo>
                  <a:pt x="2436" y="4738"/>
                </a:lnTo>
                <a:lnTo>
                  <a:pt x="2436" y="6806"/>
                </a:lnTo>
                <a:cubicBezTo>
                  <a:pt x="2436" y="7106"/>
                  <a:pt x="2536" y="7239"/>
                  <a:pt x="2869" y="7239"/>
                </a:cubicBezTo>
                <a:lnTo>
                  <a:pt x="4370" y="7239"/>
                </a:lnTo>
                <a:cubicBezTo>
                  <a:pt x="4704" y="7239"/>
                  <a:pt x="4804" y="7106"/>
                  <a:pt x="4804" y="6806"/>
                </a:cubicBezTo>
                <a:lnTo>
                  <a:pt x="4804" y="4738"/>
                </a:lnTo>
                <a:lnTo>
                  <a:pt x="6805" y="4738"/>
                </a:lnTo>
                <a:cubicBezTo>
                  <a:pt x="7106" y="4738"/>
                  <a:pt x="7239" y="4604"/>
                  <a:pt x="7239" y="4304"/>
                </a:cubicBezTo>
                <a:lnTo>
                  <a:pt x="7239" y="2903"/>
                </a:lnTo>
                <a:cubicBezTo>
                  <a:pt x="7239" y="2603"/>
                  <a:pt x="7106" y="2469"/>
                  <a:pt x="6805" y="2469"/>
                </a:cubicBezTo>
                <a:lnTo>
                  <a:pt x="4804" y="2469"/>
                </a:lnTo>
                <a:lnTo>
                  <a:pt x="4804" y="435"/>
                </a:lnTo>
                <a:cubicBezTo>
                  <a:pt x="4804" y="134"/>
                  <a:pt x="4670" y="1"/>
                  <a:pt x="437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9" name="Google Shape;239;p17"/>
          <p:cNvGrpSpPr/>
          <p:nvPr/>
        </p:nvGrpSpPr>
        <p:grpSpPr>
          <a:xfrm flipH="1" rot="-4029500">
            <a:off x="30622" y="3669366"/>
            <a:ext cx="602483" cy="353018"/>
            <a:chOff x="-1131628" y="1250953"/>
            <a:chExt cx="695437" cy="407447"/>
          </a:xfrm>
        </p:grpSpPr>
        <p:sp>
          <p:nvSpPr>
            <p:cNvPr id="240" name="Google Shape;240;p17"/>
            <p:cNvSpPr/>
            <p:nvPr/>
          </p:nvSpPr>
          <p:spPr>
            <a:xfrm>
              <a:off x="-1131628" y="1250953"/>
              <a:ext cx="695437" cy="407447"/>
            </a:xfrm>
            <a:custGeom>
              <a:rect b="b" l="l" r="r" t="t"/>
              <a:pathLst>
                <a:path extrusionOk="0" h="11648" w="19881">
                  <a:moveTo>
                    <a:pt x="15592" y="0"/>
                  </a:moveTo>
                  <a:cubicBezTo>
                    <a:pt x="15168" y="0"/>
                    <a:pt x="14735" y="71"/>
                    <a:pt x="14310" y="220"/>
                  </a:cubicBezTo>
                  <a:lnTo>
                    <a:pt x="3036" y="4256"/>
                  </a:lnTo>
                  <a:cubicBezTo>
                    <a:pt x="1034" y="4956"/>
                    <a:pt x="0" y="7125"/>
                    <a:pt x="701" y="9126"/>
                  </a:cubicBezTo>
                  <a:cubicBezTo>
                    <a:pt x="1252" y="10676"/>
                    <a:pt x="2735" y="11647"/>
                    <a:pt x="4318" y="11647"/>
                  </a:cubicBezTo>
                  <a:cubicBezTo>
                    <a:pt x="4745" y="11647"/>
                    <a:pt x="5179" y="11576"/>
                    <a:pt x="5604" y="11428"/>
                  </a:cubicBezTo>
                  <a:lnTo>
                    <a:pt x="16879" y="7425"/>
                  </a:lnTo>
                  <a:cubicBezTo>
                    <a:pt x="18847" y="6691"/>
                    <a:pt x="19881" y="4523"/>
                    <a:pt x="19180" y="2521"/>
                  </a:cubicBezTo>
                  <a:cubicBezTo>
                    <a:pt x="18629" y="971"/>
                    <a:pt x="17166" y="0"/>
                    <a:pt x="1559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7"/>
            <p:cNvSpPr/>
            <p:nvPr/>
          </p:nvSpPr>
          <p:spPr>
            <a:xfrm>
              <a:off x="-1131628" y="1328644"/>
              <a:ext cx="393245" cy="329756"/>
            </a:xfrm>
            <a:custGeom>
              <a:rect b="b" l="l" r="r" t="t"/>
              <a:pathLst>
                <a:path extrusionOk="0" h="9427" w="11242">
                  <a:moveTo>
                    <a:pt x="8673" y="0"/>
                  </a:moveTo>
                  <a:lnTo>
                    <a:pt x="3036" y="2035"/>
                  </a:lnTo>
                  <a:cubicBezTo>
                    <a:pt x="1034" y="2735"/>
                    <a:pt x="0" y="4904"/>
                    <a:pt x="701" y="6905"/>
                  </a:cubicBezTo>
                  <a:cubicBezTo>
                    <a:pt x="1252" y="8455"/>
                    <a:pt x="2735" y="9426"/>
                    <a:pt x="4318" y="9426"/>
                  </a:cubicBezTo>
                  <a:cubicBezTo>
                    <a:pt x="4745" y="9426"/>
                    <a:pt x="5179" y="9355"/>
                    <a:pt x="5604" y="9207"/>
                  </a:cubicBezTo>
                  <a:lnTo>
                    <a:pt x="11241" y="7205"/>
                  </a:lnTo>
                  <a:lnTo>
                    <a:pt x="867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7"/>
            <p:cNvSpPr/>
            <p:nvPr/>
          </p:nvSpPr>
          <p:spPr>
            <a:xfrm>
              <a:off x="-1033614" y="1304858"/>
              <a:ext cx="460931" cy="190956"/>
            </a:xfrm>
            <a:custGeom>
              <a:rect b="b" l="l" r="r" t="t"/>
              <a:pathLst>
                <a:path extrusionOk="0" h="5459" w="13177">
                  <a:moveTo>
                    <a:pt x="12479" y="0"/>
                  </a:moveTo>
                  <a:cubicBezTo>
                    <a:pt x="12400" y="0"/>
                    <a:pt x="12320" y="15"/>
                    <a:pt x="12242" y="46"/>
                  </a:cubicBezTo>
                  <a:lnTo>
                    <a:pt x="500" y="4216"/>
                  </a:lnTo>
                  <a:cubicBezTo>
                    <a:pt x="167" y="4349"/>
                    <a:pt x="0" y="4716"/>
                    <a:pt x="100" y="5050"/>
                  </a:cubicBezTo>
                  <a:cubicBezTo>
                    <a:pt x="205" y="5285"/>
                    <a:pt x="453" y="5459"/>
                    <a:pt x="716" y="5459"/>
                  </a:cubicBezTo>
                  <a:cubicBezTo>
                    <a:pt x="788" y="5459"/>
                    <a:pt x="862" y="5446"/>
                    <a:pt x="934" y="5417"/>
                  </a:cubicBezTo>
                  <a:lnTo>
                    <a:pt x="12676" y="1214"/>
                  </a:lnTo>
                  <a:cubicBezTo>
                    <a:pt x="13009" y="1114"/>
                    <a:pt x="13176" y="747"/>
                    <a:pt x="13076" y="413"/>
                  </a:cubicBezTo>
                  <a:cubicBezTo>
                    <a:pt x="12974" y="158"/>
                    <a:pt x="12735" y="0"/>
                    <a:pt x="12479" y="0"/>
                  </a:cubicBezTo>
                  <a:close/>
                </a:path>
              </a:pathLst>
            </a:custGeom>
            <a:solidFill>
              <a:srgbClr val="FAE9CD">
                <a:alpha val="48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3" name="Google Shape;243;p17"/>
          <p:cNvSpPr/>
          <p:nvPr/>
        </p:nvSpPr>
        <p:spPr>
          <a:xfrm flipH="1" rot="10800000">
            <a:off x="171376" y="190304"/>
            <a:ext cx="230146" cy="230146"/>
          </a:xfrm>
          <a:custGeom>
            <a:rect b="b" l="l" r="r" t="t"/>
            <a:pathLst>
              <a:path extrusionOk="0" h="7239" w="7239">
                <a:moveTo>
                  <a:pt x="2835" y="0"/>
                </a:moveTo>
                <a:cubicBezTo>
                  <a:pt x="2535" y="0"/>
                  <a:pt x="2402" y="134"/>
                  <a:pt x="2402" y="434"/>
                </a:cubicBezTo>
                <a:lnTo>
                  <a:pt x="2402" y="2469"/>
                </a:lnTo>
                <a:lnTo>
                  <a:pt x="434" y="2469"/>
                </a:lnTo>
                <a:cubicBezTo>
                  <a:pt x="133" y="2469"/>
                  <a:pt x="0" y="2602"/>
                  <a:pt x="0" y="2902"/>
                </a:cubicBezTo>
                <a:lnTo>
                  <a:pt x="0" y="4303"/>
                </a:lnTo>
                <a:cubicBezTo>
                  <a:pt x="0" y="4604"/>
                  <a:pt x="133" y="4737"/>
                  <a:pt x="434" y="4737"/>
                </a:cubicBezTo>
                <a:lnTo>
                  <a:pt x="2402" y="4737"/>
                </a:lnTo>
                <a:lnTo>
                  <a:pt x="2402" y="6772"/>
                </a:lnTo>
                <a:cubicBezTo>
                  <a:pt x="2402" y="7105"/>
                  <a:pt x="2535" y="7239"/>
                  <a:pt x="2835" y="7239"/>
                </a:cubicBezTo>
                <a:lnTo>
                  <a:pt x="4370" y="7239"/>
                </a:lnTo>
                <a:cubicBezTo>
                  <a:pt x="4670" y="7239"/>
                  <a:pt x="4803" y="7105"/>
                  <a:pt x="4803" y="6772"/>
                </a:cubicBezTo>
                <a:lnTo>
                  <a:pt x="4803" y="4737"/>
                </a:lnTo>
                <a:lnTo>
                  <a:pt x="6805" y="4737"/>
                </a:lnTo>
                <a:cubicBezTo>
                  <a:pt x="7105" y="4737"/>
                  <a:pt x="7239" y="4604"/>
                  <a:pt x="7239" y="4303"/>
                </a:cubicBezTo>
                <a:lnTo>
                  <a:pt x="7239" y="2902"/>
                </a:lnTo>
                <a:cubicBezTo>
                  <a:pt x="7239" y="2602"/>
                  <a:pt x="7105" y="2469"/>
                  <a:pt x="6805" y="2469"/>
                </a:cubicBezTo>
                <a:lnTo>
                  <a:pt x="4803" y="2469"/>
                </a:lnTo>
                <a:lnTo>
                  <a:pt x="4803" y="434"/>
                </a:lnTo>
                <a:cubicBezTo>
                  <a:pt x="4803" y="134"/>
                  <a:pt x="4670" y="0"/>
                  <a:pt x="437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17"/>
          <p:cNvSpPr/>
          <p:nvPr/>
        </p:nvSpPr>
        <p:spPr>
          <a:xfrm flipH="1" rot="10800000">
            <a:off x="8779101" y="3194979"/>
            <a:ext cx="230146" cy="230146"/>
          </a:xfrm>
          <a:custGeom>
            <a:rect b="b" l="l" r="r" t="t"/>
            <a:pathLst>
              <a:path extrusionOk="0" h="7239" w="7239">
                <a:moveTo>
                  <a:pt x="2835" y="0"/>
                </a:moveTo>
                <a:cubicBezTo>
                  <a:pt x="2535" y="0"/>
                  <a:pt x="2402" y="134"/>
                  <a:pt x="2402" y="434"/>
                </a:cubicBezTo>
                <a:lnTo>
                  <a:pt x="2402" y="2469"/>
                </a:lnTo>
                <a:lnTo>
                  <a:pt x="434" y="2469"/>
                </a:lnTo>
                <a:cubicBezTo>
                  <a:pt x="133" y="2469"/>
                  <a:pt x="0" y="2602"/>
                  <a:pt x="0" y="2902"/>
                </a:cubicBezTo>
                <a:lnTo>
                  <a:pt x="0" y="4303"/>
                </a:lnTo>
                <a:cubicBezTo>
                  <a:pt x="0" y="4604"/>
                  <a:pt x="133" y="4737"/>
                  <a:pt x="434" y="4737"/>
                </a:cubicBezTo>
                <a:lnTo>
                  <a:pt x="2402" y="4737"/>
                </a:lnTo>
                <a:lnTo>
                  <a:pt x="2402" y="6772"/>
                </a:lnTo>
                <a:cubicBezTo>
                  <a:pt x="2402" y="7105"/>
                  <a:pt x="2535" y="7239"/>
                  <a:pt x="2835" y="7239"/>
                </a:cubicBezTo>
                <a:lnTo>
                  <a:pt x="4370" y="7239"/>
                </a:lnTo>
                <a:cubicBezTo>
                  <a:pt x="4670" y="7239"/>
                  <a:pt x="4803" y="7105"/>
                  <a:pt x="4803" y="6772"/>
                </a:cubicBezTo>
                <a:lnTo>
                  <a:pt x="4803" y="4737"/>
                </a:lnTo>
                <a:lnTo>
                  <a:pt x="6805" y="4737"/>
                </a:lnTo>
                <a:cubicBezTo>
                  <a:pt x="7105" y="4737"/>
                  <a:pt x="7239" y="4604"/>
                  <a:pt x="7239" y="4303"/>
                </a:cubicBezTo>
                <a:lnTo>
                  <a:pt x="7239" y="2902"/>
                </a:lnTo>
                <a:cubicBezTo>
                  <a:pt x="7239" y="2602"/>
                  <a:pt x="7105" y="2469"/>
                  <a:pt x="6805" y="2469"/>
                </a:cubicBezTo>
                <a:lnTo>
                  <a:pt x="4803" y="2469"/>
                </a:lnTo>
                <a:lnTo>
                  <a:pt x="4803" y="434"/>
                </a:lnTo>
                <a:cubicBezTo>
                  <a:pt x="4803" y="134"/>
                  <a:pt x="4670" y="0"/>
                  <a:pt x="437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3">
  <p:cSld name="CUSTOM_9_1_1">
    <p:spTree>
      <p:nvGrpSpPr>
        <p:cNvPr id="245" name="Shape 245"/>
        <p:cNvGrpSpPr/>
        <p:nvPr/>
      </p:nvGrpSpPr>
      <p:grpSpPr>
        <a:xfrm>
          <a:off x="0" y="0"/>
          <a:ext cx="0" cy="0"/>
          <a:chOff x="0" y="0"/>
          <a:chExt cx="0" cy="0"/>
        </a:xfrm>
      </p:grpSpPr>
      <p:sp>
        <p:nvSpPr>
          <p:cNvPr id="246" name="Google Shape;246;p18"/>
          <p:cNvSpPr txBox="1"/>
          <p:nvPr>
            <p:ph idx="1" type="subTitle"/>
          </p:nvPr>
        </p:nvSpPr>
        <p:spPr>
          <a:xfrm>
            <a:off x="5211839" y="3694412"/>
            <a:ext cx="3193500" cy="388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247" name="Google Shape;247;p18"/>
          <p:cNvSpPr txBox="1"/>
          <p:nvPr>
            <p:ph hasCustomPrompt="1" type="title"/>
          </p:nvPr>
        </p:nvSpPr>
        <p:spPr>
          <a:xfrm>
            <a:off x="5211838" y="3247637"/>
            <a:ext cx="3193500" cy="577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dk2"/>
              </a:buClr>
              <a:buSzPts val="3600"/>
              <a:buNone/>
              <a:defRPr sz="2500">
                <a:solidFill>
                  <a:schemeClr val="dk2"/>
                </a:solidFill>
              </a:defRPr>
            </a:lvl1pPr>
            <a:lvl2pPr lvl="1" rtl="0" algn="ctr">
              <a:spcBef>
                <a:spcPts val="0"/>
              </a:spcBef>
              <a:spcAft>
                <a:spcPts val="0"/>
              </a:spcAft>
              <a:buClr>
                <a:schemeClr val="dk2"/>
              </a:buClr>
              <a:buSzPts val="3600"/>
              <a:buFont typeface="DM Sans"/>
              <a:buNone/>
              <a:defRPr sz="3600">
                <a:solidFill>
                  <a:schemeClr val="dk2"/>
                </a:solidFill>
                <a:latin typeface="DM Sans"/>
                <a:ea typeface="DM Sans"/>
                <a:cs typeface="DM Sans"/>
                <a:sym typeface="DM Sans"/>
              </a:defRPr>
            </a:lvl2pPr>
            <a:lvl3pPr lvl="2" rtl="0" algn="ctr">
              <a:spcBef>
                <a:spcPts val="0"/>
              </a:spcBef>
              <a:spcAft>
                <a:spcPts val="0"/>
              </a:spcAft>
              <a:buClr>
                <a:schemeClr val="dk2"/>
              </a:buClr>
              <a:buSzPts val="3600"/>
              <a:buFont typeface="DM Sans"/>
              <a:buNone/>
              <a:defRPr sz="3600">
                <a:solidFill>
                  <a:schemeClr val="dk2"/>
                </a:solidFill>
                <a:latin typeface="DM Sans"/>
                <a:ea typeface="DM Sans"/>
                <a:cs typeface="DM Sans"/>
                <a:sym typeface="DM Sans"/>
              </a:defRPr>
            </a:lvl3pPr>
            <a:lvl4pPr lvl="3" rtl="0" algn="ctr">
              <a:spcBef>
                <a:spcPts val="0"/>
              </a:spcBef>
              <a:spcAft>
                <a:spcPts val="0"/>
              </a:spcAft>
              <a:buClr>
                <a:schemeClr val="dk2"/>
              </a:buClr>
              <a:buSzPts val="3600"/>
              <a:buFont typeface="DM Sans"/>
              <a:buNone/>
              <a:defRPr sz="3600">
                <a:solidFill>
                  <a:schemeClr val="dk2"/>
                </a:solidFill>
                <a:latin typeface="DM Sans"/>
                <a:ea typeface="DM Sans"/>
                <a:cs typeface="DM Sans"/>
                <a:sym typeface="DM Sans"/>
              </a:defRPr>
            </a:lvl4pPr>
            <a:lvl5pPr lvl="4" rtl="0" algn="ctr">
              <a:spcBef>
                <a:spcPts val="0"/>
              </a:spcBef>
              <a:spcAft>
                <a:spcPts val="0"/>
              </a:spcAft>
              <a:buClr>
                <a:schemeClr val="dk2"/>
              </a:buClr>
              <a:buSzPts val="3600"/>
              <a:buFont typeface="DM Sans"/>
              <a:buNone/>
              <a:defRPr sz="3600">
                <a:solidFill>
                  <a:schemeClr val="dk2"/>
                </a:solidFill>
                <a:latin typeface="DM Sans"/>
                <a:ea typeface="DM Sans"/>
                <a:cs typeface="DM Sans"/>
                <a:sym typeface="DM Sans"/>
              </a:defRPr>
            </a:lvl5pPr>
            <a:lvl6pPr lvl="5" rtl="0" algn="ctr">
              <a:spcBef>
                <a:spcPts val="0"/>
              </a:spcBef>
              <a:spcAft>
                <a:spcPts val="0"/>
              </a:spcAft>
              <a:buClr>
                <a:schemeClr val="dk2"/>
              </a:buClr>
              <a:buSzPts val="3600"/>
              <a:buFont typeface="DM Sans"/>
              <a:buNone/>
              <a:defRPr sz="3600">
                <a:solidFill>
                  <a:schemeClr val="dk2"/>
                </a:solidFill>
                <a:latin typeface="DM Sans"/>
                <a:ea typeface="DM Sans"/>
                <a:cs typeface="DM Sans"/>
                <a:sym typeface="DM Sans"/>
              </a:defRPr>
            </a:lvl6pPr>
            <a:lvl7pPr lvl="6" rtl="0" algn="ctr">
              <a:spcBef>
                <a:spcPts val="0"/>
              </a:spcBef>
              <a:spcAft>
                <a:spcPts val="0"/>
              </a:spcAft>
              <a:buClr>
                <a:schemeClr val="dk2"/>
              </a:buClr>
              <a:buSzPts val="3600"/>
              <a:buFont typeface="DM Sans"/>
              <a:buNone/>
              <a:defRPr sz="3600">
                <a:solidFill>
                  <a:schemeClr val="dk2"/>
                </a:solidFill>
                <a:latin typeface="DM Sans"/>
                <a:ea typeface="DM Sans"/>
                <a:cs typeface="DM Sans"/>
                <a:sym typeface="DM Sans"/>
              </a:defRPr>
            </a:lvl7pPr>
            <a:lvl8pPr lvl="7" rtl="0" algn="ctr">
              <a:spcBef>
                <a:spcPts val="0"/>
              </a:spcBef>
              <a:spcAft>
                <a:spcPts val="0"/>
              </a:spcAft>
              <a:buClr>
                <a:schemeClr val="dk2"/>
              </a:buClr>
              <a:buSzPts val="3600"/>
              <a:buFont typeface="DM Sans"/>
              <a:buNone/>
              <a:defRPr sz="3600">
                <a:solidFill>
                  <a:schemeClr val="dk2"/>
                </a:solidFill>
                <a:latin typeface="DM Sans"/>
                <a:ea typeface="DM Sans"/>
                <a:cs typeface="DM Sans"/>
                <a:sym typeface="DM Sans"/>
              </a:defRPr>
            </a:lvl8pPr>
            <a:lvl9pPr lvl="8" rtl="0" algn="ctr">
              <a:spcBef>
                <a:spcPts val="0"/>
              </a:spcBef>
              <a:spcAft>
                <a:spcPts val="0"/>
              </a:spcAft>
              <a:buClr>
                <a:schemeClr val="dk2"/>
              </a:buClr>
              <a:buSzPts val="3600"/>
              <a:buFont typeface="DM Sans"/>
              <a:buNone/>
              <a:defRPr sz="3600">
                <a:solidFill>
                  <a:schemeClr val="dk2"/>
                </a:solidFill>
                <a:latin typeface="DM Sans"/>
                <a:ea typeface="DM Sans"/>
                <a:cs typeface="DM Sans"/>
                <a:sym typeface="DM Sans"/>
              </a:defRPr>
            </a:lvl9pPr>
          </a:lstStyle>
          <a:p>
            <a:r>
              <a:t>xx%</a:t>
            </a:r>
          </a:p>
        </p:txBody>
      </p:sp>
      <p:sp>
        <p:nvSpPr>
          <p:cNvPr id="248" name="Google Shape;248;p18"/>
          <p:cNvSpPr txBox="1"/>
          <p:nvPr>
            <p:ph idx="2" type="subTitle"/>
          </p:nvPr>
        </p:nvSpPr>
        <p:spPr>
          <a:xfrm>
            <a:off x="5211839" y="1499187"/>
            <a:ext cx="3193500" cy="388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249" name="Google Shape;249;p18"/>
          <p:cNvSpPr txBox="1"/>
          <p:nvPr>
            <p:ph hasCustomPrompt="1" idx="3" type="title"/>
          </p:nvPr>
        </p:nvSpPr>
        <p:spPr>
          <a:xfrm>
            <a:off x="5211838" y="1052412"/>
            <a:ext cx="3193500" cy="577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dk2"/>
              </a:buClr>
              <a:buSzPts val="3600"/>
              <a:buNone/>
              <a:defRPr sz="2500">
                <a:solidFill>
                  <a:schemeClr val="dk2"/>
                </a:solidFill>
              </a:defRPr>
            </a:lvl1pPr>
            <a:lvl2pPr lvl="1" rtl="0" algn="ctr">
              <a:spcBef>
                <a:spcPts val="0"/>
              </a:spcBef>
              <a:spcAft>
                <a:spcPts val="0"/>
              </a:spcAft>
              <a:buClr>
                <a:schemeClr val="dk2"/>
              </a:buClr>
              <a:buSzPts val="3600"/>
              <a:buFont typeface="DM Sans"/>
              <a:buNone/>
              <a:defRPr sz="3600">
                <a:solidFill>
                  <a:schemeClr val="dk2"/>
                </a:solidFill>
                <a:latin typeface="DM Sans"/>
                <a:ea typeface="DM Sans"/>
                <a:cs typeface="DM Sans"/>
                <a:sym typeface="DM Sans"/>
              </a:defRPr>
            </a:lvl2pPr>
            <a:lvl3pPr lvl="2" rtl="0" algn="ctr">
              <a:spcBef>
                <a:spcPts val="0"/>
              </a:spcBef>
              <a:spcAft>
                <a:spcPts val="0"/>
              </a:spcAft>
              <a:buClr>
                <a:schemeClr val="dk2"/>
              </a:buClr>
              <a:buSzPts val="3600"/>
              <a:buFont typeface="DM Sans"/>
              <a:buNone/>
              <a:defRPr sz="3600">
                <a:solidFill>
                  <a:schemeClr val="dk2"/>
                </a:solidFill>
                <a:latin typeface="DM Sans"/>
                <a:ea typeface="DM Sans"/>
                <a:cs typeface="DM Sans"/>
                <a:sym typeface="DM Sans"/>
              </a:defRPr>
            </a:lvl3pPr>
            <a:lvl4pPr lvl="3" rtl="0" algn="ctr">
              <a:spcBef>
                <a:spcPts val="0"/>
              </a:spcBef>
              <a:spcAft>
                <a:spcPts val="0"/>
              </a:spcAft>
              <a:buClr>
                <a:schemeClr val="dk2"/>
              </a:buClr>
              <a:buSzPts val="3600"/>
              <a:buFont typeface="DM Sans"/>
              <a:buNone/>
              <a:defRPr sz="3600">
                <a:solidFill>
                  <a:schemeClr val="dk2"/>
                </a:solidFill>
                <a:latin typeface="DM Sans"/>
                <a:ea typeface="DM Sans"/>
                <a:cs typeface="DM Sans"/>
                <a:sym typeface="DM Sans"/>
              </a:defRPr>
            </a:lvl4pPr>
            <a:lvl5pPr lvl="4" rtl="0" algn="ctr">
              <a:spcBef>
                <a:spcPts val="0"/>
              </a:spcBef>
              <a:spcAft>
                <a:spcPts val="0"/>
              </a:spcAft>
              <a:buClr>
                <a:schemeClr val="dk2"/>
              </a:buClr>
              <a:buSzPts val="3600"/>
              <a:buFont typeface="DM Sans"/>
              <a:buNone/>
              <a:defRPr sz="3600">
                <a:solidFill>
                  <a:schemeClr val="dk2"/>
                </a:solidFill>
                <a:latin typeface="DM Sans"/>
                <a:ea typeface="DM Sans"/>
                <a:cs typeface="DM Sans"/>
                <a:sym typeface="DM Sans"/>
              </a:defRPr>
            </a:lvl5pPr>
            <a:lvl6pPr lvl="5" rtl="0" algn="ctr">
              <a:spcBef>
                <a:spcPts val="0"/>
              </a:spcBef>
              <a:spcAft>
                <a:spcPts val="0"/>
              </a:spcAft>
              <a:buClr>
                <a:schemeClr val="dk2"/>
              </a:buClr>
              <a:buSzPts val="3600"/>
              <a:buFont typeface="DM Sans"/>
              <a:buNone/>
              <a:defRPr sz="3600">
                <a:solidFill>
                  <a:schemeClr val="dk2"/>
                </a:solidFill>
                <a:latin typeface="DM Sans"/>
                <a:ea typeface="DM Sans"/>
                <a:cs typeface="DM Sans"/>
                <a:sym typeface="DM Sans"/>
              </a:defRPr>
            </a:lvl6pPr>
            <a:lvl7pPr lvl="6" rtl="0" algn="ctr">
              <a:spcBef>
                <a:spcPts val="0"/>
              </a:spcBef>
              <a:spcAft>
                <a:spcPts val="0"/>
              </a:spcAft>
              <a:buClr>
                <a:schemeClr val="dk2"/>
              </a:buClr>
              <a:buSzPts val="3600"/>
              <a:buFont typeface="DM Sans"/>
              <a:buNone/>
              <a:defRPr sz="3600">
                <a:solidFill>
                  <a:schemeClr val="dk2"/>
                </a:solidFill>
                <a:latin typeface="DM Sans"/>
                <a:ea typeface="DM Sans"/>
                <a:cs typeface="DM Sans"/>
                <a:sym typeface="DM Sans"/>
              </a:defRPr>
            </a:lvl7pPr>
            <a:lvl8pPr lvl="7" rtl="0" algn="ctr">
              <a:spcBef>
                <a:spcPts val="0"/>
              </a:spcBef>
              <a:spcAft>
                <a:spcPts val="0"/>
              </a:spcAft>
              <a:buClr>
                <a:schemeClr val="dk2"/>
              </a:buClr>
              <a:buSzPts val="3600"/>
              <a:buFont typeface="DM Sans"/>
              <a:buNone/>
              <a:defRPr sz="3600">
                <a:solidFill>
                  <a:schemeClr val="dk2"/>
                </a:solidFill>
                <a:latin typeface="DM Sans"/>
                <a:ea typeface="DM Sans"/>
                <a:cs typeface="DM Sans"/>
                <a:sym typeface="DM Sans"/>
              </a:defRPr>
            </a:lvl8pPr>
            <a:lvl9pPr lvl="8" rtl="0" algn="ctr">
              <a:spcBef>
                <a:spcPts val="0"/>
              </a:spcBef>
              <a:spcAft>
                <a:spcPts val="0"/>
              </a:spcAft>
              <a:buClr>
                <a:schemeClr val="dk2"/>
              </a:buClr>
              <a:buSzPts val="3600"/>
              <a:buFont typeface="DM Sans"/>
              <a:buNone/>
              <a:defRPr sz="3600">
                <a:solidFill>
                  <a:schemeClr val="dk2"/>
                </a:solidFill>
                <a:latin typeface="DM Sans"/>
                <a:ea typeface="DM Sans"/>
                <a:cs typeface="DM Sans"/>
                <a:sym typeface="DM Sans"/>
              </a:defRPr>
            </a:lvl9pPr>
          </a:lstStyle>
          <a:p>
            <a:r>
              <a:t>xx%</a:t>
            </a:r>
          </a:p>
        </p:txBody>
      </p:sp>
      <p:sp>
        <p:nvSpPr>
          <p:cNvPr id="250" name="Google Shape;250;p18"/>
          <p:cNvSpPr txBox="1"/>
          <p:nvPr>
            <p:ph idx="4" type="subTitle"/>
          </p:nvPr>
        </p:nvSpPr>
        <p:spPr>
          <a:xfrm>
            <a:off x="5211839" y="2596808"/>
            <a:ext cx="3193500" cy="388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251" name="Google Shape;251;p18"/>
          <p:cNvSpPr txBox="1"/>
          <p:nvPr>
            <p:ph hasCustomPrompt="1" idx="5" type="title"/>
          </p:nvPr>
        </p:nvSpPr>
        <p:spPr>
          <a:xfrm>
            <a:off x="5211838" y="2150024"/>
            <a:ext cx="3193500" cy="577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dk2"/>
              </a:buClr>
              <a:buSzPts val="3600"/>
              <a:buNone/>
              <a:defRPr sz="2500">
                <a:solidFill>
                  <a:schemeClr val="dk2"/>
                </a:solidFill>
              </a:defRPr>
            </a:lvl1pPr>
            <a:lvl2pPr lvl="1" rtl="0" algn="ctr">
              <a:spcBef>
                <a:spcPts val="0"/>
              </a:spcBef>
              <a:spcAft>
                <a:spcPts val="0"/>
              </a:spcAft>
              <a:buClr>
                <a:schemeClr val="dk2"/>
              </a:buClr>
              <a:buSzPts val="3600"/>
              <a:buFont typeface="DM Sans"/>
              <a:buNone/>
              <a:defRPr sz="3600">
                <a:solidFill>
                  <a:schemeClr val="dk2"/>
                </a:solidFill>
                <a:latin typeface="DM Sans"/>
                <a:ea typeface="DM Sans"/>
                <a:cs typeface="DM Sans"/>
                <a:sym typeface="DM Sans"/>
              </a:defRPr>
            </a:lvl2pPr>
            <a:lvl3pPr lvl="2" rtl="0" algn="ctr">
              <a:spcBef>
                <a:spcPts val="0"/>
              </a:spcBef>
              <a:spcAft>
                <a:spcPts val="0"/>
              </a:spcAft>
              <a:buClr>
                <a:schemeClr val="dk2"/>
              </a:buClr>
              <a:buSzPts val="3600"/>
              <a:buFont typeface="DM Sans"/>
              <a:buNone/>
              <a:defRPr sz="3600">
                <a:solidFill>
                  <a:schemeClr val="dk2"/>
                </a:solidFill>
                <a:latin typeface="DM Sans"/>
                <a:ea typeface="DM Sans"/>
                <a:cs typeface="DM Sans"/>
                <a:sym typeface="DM Sans"/>
              </a:defRPr>
            </a:lvl3pPr>
            <a:lvl4pPr lvl="3" rtl="0" algn="ctr">
              <a:spcBef>
                <a:spcPts val="0"/>
              </a:spcBef>
              <a:spcAft>
                <a:spcPts val="0"/>
              </a:spcAft>
              <a:buClr>
                <a:schemeClr val="dk2"/>
              </a:buClr>
              <a:buSzPts val="3600"/>
              <a:buFont typeface="DM Sans"/>
              <a:buNone/>
              <a:defRPr sz="3600">
                <a:solidFill>
                  <a:schemeClr val="dk2"/>
                </a:solidFill>
                <a:latin typeface="DM Sans"/>
                <a:ea typeface="DM Sans"/>
                <a:cs typeface="DM Sans"/>
                <a:sym typeface="DM Sans"/>
              </a:defRPr>
            </a:lvl4pPr>
            <a:lvl5pPr lvl="4" rtl="0" algn="ctr">
              <a:spcBef>
                <a:spcPts val="0"/>
              </a:spcBef>
              <a:spcAft>
                <a:spcPts val="0"/>
              </a:spcAft>
              <a:buClr>
                <a:schemeClr val="dk2"/>
              </a:buClr>
              <a:buSzPts val="3600"/>
              <a:buFont typeface="DM Sans"/>
              <a:buNone/>
              <a:defRPr sz="3600">
                <a:solidFill>
                  <a:schemeClr val="dk2"/>
                </a:solidFill>
                <a:latin typeface="DM Sans"/>
                <a:ea typeface="DM Sans"/>
                <a:cs typeface="DM Sans"/>
                <a:sym typeface="DM Sans"/>
              </a:defRPr>
            </a:lvl5pPr>
            <a:lvl6pPr lvl="5" rtl="0" algn="ctr">
              <a:spcBef>
                <a:spcPts val="0"/>
              </a:spcBef>
              <a:spcAft>
                <a:spcPts val="0"/>
              </a:spcAft>
              <a:buClr>
                <a:schemeClr val="dk2"/>
              </a:buClr>
              <a:buSzPts val="3600"/>
              <a:buFont typeface="DM Sans"/>
              <a:buNone/>
              <a:defRPr sz="3600">
                <a:solidFill>
                  <a:schemeClr val="dk2"/>
                </a:solidFill>
                <a:latin typeface="DM Sans"/>
                <a:ea typeface="DM Sans"/>
                <a:cs typeface="DM Sans"/>
                <a:sym typeface="DM Sans"/>
              </a:defRPr>
            </a:lvl6pPr>
            <a:lvl7pPr lvl="6" rtl="0" algn="ctr">
              <a:spcBef>
                <a:spcPts val="0"/>
              </a:spcBef>
              <a:spcAft>
                <a:spcPts val="0"/>
              </a:spcAft>
              <a:buClr>
                <a:schemeClr val="dk2"/>
              </a:buClr>
              <a:buSzPts val="3600"/>
              <a:buFont typeface="DM Sans"/>
              <a:buNone/>
              <a:defRPr sz="3600">
                <a:solidFill>
                  <a:schemeClr val="dk2"/>
                </a:solidFill>
                <a:latin typeface="DM Sans"/>
                <a:ea typeface="DM Sans"/>
                <a:cs typeface="DM Sans"/>
                <a:sym typeface="DM Sans"/>
              </a:defRPr>
            </a:lvl7pPr>
            <a:lvl8pPr lvl="7" rtl="0" algn="ctr">
              <a:spcBef>
                <a:spcPts val="0"/>
              </a:spcBef>
              <a:spcAft>
                <a:spcPts val="0"/>
              </a:spcAft>
              <a:buClr>
                <a:schemeClr val="dk2"/>
              </a:buClr>
              <a:buSzPts val="3600"/>
              <a:buFont typeface="DM Sans"/>
              <a:buNone/>
              <a:defRPr sz="3600">
                <a:solidFill>
                  <a:schemeClr val="dk2"/>
                </a:solidFill>
                <a:latin typeface="DM Sans"/>
                <a:ea typeface="DM Sans"/>
                <a:cs typeface="DM Sans"/>
                <a:sym typeface="DM Sans"/>
              </a:defRPr>
            </a:lvl8pPr>
            <a:lvl9pPr lvl="8" rtl="0" algn="ctr">
              <a:spcBef>
                <a:spcPts val="0"/>
              </a:spcBef>
              <a:spcAft>
                <a:spcPts val="0"/>
              </a:spcAft>
              <a:buClr>
                <a:schemeClr val="dk2"/>
              </a:buClr>
              <a:buSzPts val="3600"/>
              <a:buFont typeface="DM Sans"/>
              <a:buNone/>
              <a:defRPr sz="3600">
                <a:solidFill>
                  <a:schemeClr val="dk2"/>
                </a:solidFill>
                <a:latin typeface="DM Sans"/>
                <a:ea typeface="DM Sans"/>
                <a:cs typeface="DM Sans"/>
                <a:sym typeface="DM Sans"/>
              </a:defRPr>
            </a:lvl9pPr>
          </a:lstStyle>
          <a:p>
            <a:r>
              <a:t>xx%</a:t>
            </a:r>
          </a:p>
        </p:txBody>
      </p:sp>
      <p:grpSp>
        <p:nvGrpSpPr>
          <p:cNvPr id="252" name="Google Shape;252;p18"/>
          <p:cNvGrpSpPr/>
          <p:nvPr/>
        </p:nvGrpSpPr>
        <p:grpSpPr>
          <a:xfrm flipH="1" rot="-4029500">
            <a:off x="8355297" y="4293691"/>
            <a:ext cx="602483" cy="353018"/>
            <a:chOff x="-1131628" y="1250953"/>
            <a:chExt cx="695437" cy="407447"/>
          </a:xfrm>
        </p:grpSpPr>
        <p:sp>
          <p:nvSpPr>
            <p:cNvPr id="253" name="Google Shape;253;p18"/>
            <p:cNvSpPr/>
            <p:nvPr/>
          </p:nvSpPr>
          <p:spPr>
            <a:xfrm>
              <a:off x="-1131628" y="1250953"/>
              <a:ext cx="695437" cy="407447"/>
            </a:xfrm>
            <a:custGeom>
              <a:rect b="b" l="l" r="r" t="t"/>
              <a:pathLst>
                <a:path extrusionOk="0" h="11648" w="19881">
                  <a:moveTo>
                    <a:pt x="15592" y="0"/>
                  </a:moveTo>
                  <a:cubicBezTo>
                    <a:pt x="15168" y="0"/>
                    <a:pt x="14735" y="71"/>
                    <a:pt x="14310" y="220"/>
                  </a:cubicBezTo>
                  <a:lnTo>
                    <a:pt x="3036" y="4256"/>
                  </a:lnTo>
                  <a:cubicBezTo>
                    <a:pt x="1034" y="4956"/>
                    <a:pt x="0" y="7125"/>
                    <a:pt x="701" y="9126"/>
                  </a:cubicBezTo>
                  <a:cubicBezTo>
                    <a:pt x="1252" y="10676"/>
                    <a:pt x="2735" y="11647"/>
                    <a:pt x="4318" y="11647"/>
                  </a:cubicBezTo>
                  <a:cubicBezTo>
                    <a:pt x="4745" y="11647"/>
                    <a:pt x="5179" y="11576"/>
                    <a:pt x="5604" y="11428"/>
                  </a:cubicBezTo>
                  <a:lnTo>
                    <a:pt x="16879" y="7425"/>
                  </a:lnTo>
                  <a:cubicBezTo>
                    <a:pt x="18847" y="6691"/>
                    <a:pt x="19881" y="4523"/>
                    <a:pt x="19180" y="2521"/>
                  </a:cubicBezTo>
                  <a:cubicBezTo>
                    <a:pt x="18629" y="971"/>
                    <a:pt x="17166" y="0"/>
                    <a:pt x="1559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18"/>
            <p:cNvSpPr/>
            <p:nvPr/>
          </p:nvSpPr>
          <p:spPr>
            <a:xfrm>
              <a:off x="-1131628" y="1328644"/>
              <a:ext cx="393245" cy="329756"/>
            </a:xfrm>
            <a:custGeom>
              <a:rect b="b" l="l" r="r" t="t"/>
              <a:pathLst>
                <a:path extrusionOk="0" h="9427" w="11242">
                  <a:moveTo>
                    <a:pt x="8673" y="0"/>
                  </a:moveTo>
                  <a:lnTo>
                    <a:pt x="3036" y="2035"/>
                  </a:lnTo>
                  <a:cubicBezTo>
                    <a:pt x="1034" y="2735"/>
                    <a:pt x="0" y="4904"/>
                    <a:pt x="701" y="6905"/>
                  </a:cubicBezTo>
                  <a:cubicBezTo>
                    <a:pt x="1252" y="8455"/>
                    <a:pt x="2735" y="9426"/>
                    <a:pt x="4318" y="9426"/>
                  </a:cubicBezTo>
                  <a:cubicBezTo>
                    <a:pt x="4745" y="9426"/>
                    <a:pt x="5179" y="9355"/>
                    <a:pt x="5604" y="9207"/>
                  </a:cubicBezTo>
                  <a:lnTo>
                    <a:pt x="11241" y="7205"/>
                  </a:lnTo>
                  <a:lnTo>
                    <a:pt x="867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18"/>
            <p:cNvSpPr/>
            <p:nvPr/>
          </p:nvSpPr>
          <p:spPr>
            <a:xfrm>
              <a:off x="-1033614" y="1304858"/>
              <a:ext cx="460931" cy="190956"/>
            </a:xfrm>
            <a:custGeom>
              <a:rect b="b" l="l" r="r" t="t"/>
              <a:pathLst>
                <a:path extrusionOk="0" h="5459" w="13177">
                  <a:moveTo>
                    <a:pt x="12479" y="0"/>
                  </a:moveTo>
                  <a:cubicBezTo>
                    <a:pt x="12400" y="0"/>
                    <a:pt x="12320" y="15"/>
                    <a:pt x="12242" y="46"/>
                  </a:cubicBezTo>
                  <a:lnTo>
                    <a:pt x="500" y="4216"/>
                  </a:lnTo>
                  <a:cubicBezTo>
                    <a:pt x="167" y="4349"/>
                    <a:pt x="0" y="4716"/>
                    <a:pt x="100" y="5050"/>
                  </a:cubicBezTo>
                  <a:cubicBezTo>
                    <a:pt x="205" y="5285"/>
                    <a:pt x="453" y="5459"/>
                    <a:pt x="716" y="5459"/>
                  </a:cubicBezTo>
                  <a:cubicBezTo>
                    <a:pt x="788" y="5459"/>
                    <a:pt x="862" y="5446"/>
                    <a:pt x="934" y="5417"/>
                  </a:cubicBezTo>
                  <a:lnTo>
                    <a:pt x="12676" y="1214"/>
                  </a:lnTo>
                  <a:cubicBezTo>
                    <a:pt x="13009" y="1114"/>
                    <a:pt x="13176" y="747"/>
                    <a:pt x="13076" y="413"/>
                  </a:cubicBezTo>
                  <a:cubicBezTo>
                    <a:pt x="12974" y="158"/>
                    <a:pt x="12735" y="0"/>
                    <a:pt x="12479" y="0"/>
                  </a:cubicBezTo>
                  <a:close/>
                </a:path>
              </a:pathLst>
            </a:custGeom>
            <a:solidFill>
              <a:srgbClr val="FAE9CD">
                <a:alpha val="48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6" name="Google Shape;256;p18"/>
          <p:cNvSpPr/>
          <p:nvPr/>
        </p:nvSpPr>
        <p:spPr>
          <a:xfrm flipH="1" rot="10800000">
            <a:off x="8735626" y="1837479"/>
            <a:ext cx="230146" cy="230146"/>
          </a:xfrm>
          <a:custGeom>
            <a:rect b="b" l="l" r="r" t="t"/>
            <a:pathLst>
              <a:path extrusionOk="0" h="7239" w="7239">
                <a:moveTo>
                  <a:pt x="2835" y="0"/>
                </a:moveTo>
                <a:cubicBezTo>
                  <a:pt x="2535" y="0"/>
                  <a:pt x="2402" y="134"/>
                  <a:pt x="2402" y="434"/>
                </a:cubicBezTo>
                <a:lnTo>
                  <a:pt x="2402" y="2469"/>
                </a:lnTo>
                <a:lnTo>
                  <a:pt x="434" y="2469"/>
                </a:lnTo>
                <a:cubicBezTo>
                  <a:pt x="133" y="2469"/>
                  <a:pt x="0" y="2602"/>
                  <a:pt x="0" y="2902"/>
                </a:cubicBezTo>
                <a:lnTo>
                  <a:pt x="0" y="4303"/>
                </a:lnTo>
                <a:cubicBezTo>
                  <a:pt x="0" y="4604"/>
                  <a:pt x="133" y="4737"/>
                  <a:pt x="434" y="4737"/>
                </a:cubicBezTo>
                <a:lnTo>
                  <a:pt x="2402" y="4737"/>
                </a:lnTo>
                <a:lnTo>
                  <a:pt x="2402" y="6772"/>
                </a:lnTo>
                <a:cubicBezTo>
                  <a:pt x="2402" y="7105"/>
                  <a:pt x="2535" y="7239"/>
                  <a:pt x="2835" y="7239"/>
                </a:cubicBezTo>
                <a:lnTo>
                  <a:pt x="4370" y="7239"/>
                </a:lnTo>
                <a:cubicBezTo>
                  <a:pt x="4670" y="7239"/>
                  <a:pt x="4803" y="7105"/>
                  <a:pt x="4803" y="6772"/>
                </a:cubicBezTo>
                <a:lnTo>
                  <a:pt x="4803" y="4737"/>
                </a:lnTo>
                <a:lnTo>
                  <a:pt x="6805" y="4737"/>
                </a:lnTo>
                <a:cubicBezTo>
                  <a:pt x="7105" y="4737"/>
                  <a:pt x="7239" y="4604"/>
                  <a:pt x="7239" y="4303"/>
                </a:cubicBezTo>
                <a:lnTo>
                  <a:pt x="7239" y="2902"/>
                </a:lnTo>
                <a:cubicBezTo>
                  <a:pt x="7239" y="2602"/>
                  <a:pt x="7105" y="2469"/>
                  <a:pt x="6805" y="2469"/>
                </a:cubicBezTo>
                <a:lnTo>
                  <a:pt x="4803" y="2469"/>
                </a:lnTo>
                <a:lnTo>
                  <a:pt x="4803" y="434"/>
                </a:lnTo>
                <a:cubicBezTo>
                  <a:pt x="4803" y="134"/>
                  <a:pt x="4670" y="0"/>
                  <a:pt x="437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8"/>
          <p:cNvSpPr/>
          <p:nvPr/>
        </p:nvSpPr>
        <p:spPr>
          <a:xfrm flipH="1" rot="10800000">
            <a:off x="171376" y="190304"/>
            <a:ext cx="230146" cy="230146"/>
          </a:xfrm>
          <a:custGeom>
            <a:rect b="b" l="l" r="r" t="t"/>
            <a:pathLst>
              <a:path extrusionOk="0" h="7239" w="7239">
                <a:moveTo>
                  <a:pt x="2835" y="0"/>
                </a:moveTo>
                <a:cubicBezTo>
                  <a:pt x="2535" y="0"/>
                  <a:pt x="2402" y="134"/>
                  <a:pt x="2402" y="434"/>
                </a:cubicBezTo>
                <a:lnTo>
                  <a:pt x="2402" y="2469"/>
                </a:lnTo>
                <a:lnTo>
                  <a:pt x="434" y="2469"/>
                </a:lnTo>
                <a:cubicBezTo>
                  <a:pt x="133" y="2469"/>
                  <a:pt x="0" y="2602"/>
                  <a:pt x="0" y="2902"/>
                </a:cubicBezTo>
                <a:lnTo>
                  <a:pt x="0" y="4303"/>
                </a:lnTo>
                <a:cubicBezTo>
                  <a:pt x="0" y="4604"/>
                  <a:pt x="133" y="4737"/>
                  <a:pt x="434" y="4737"/>
                </a:cubicBezTo>
                <a:lnTo>
                  <a:pt x="2402" y="4737"/>
                </a:lnTo>
                <a:lnTo>
                  <a:pt x="2402" y="6772"/>
                </a:lnTo>
                <a:cubicBezTo>
                  <a:pt x="2402" y="7105"/>
                  <a:pt x="2535" y="7239"/>
                  <a:pt x="2835" y="7239"/>
                </a:cubicBezTo>
                <a:lnTo>
                  <a:pt x="4370" y="7239"/>
                </a:lnTo>
                <a:cubicBezTo>
                  <a:pt x="4670" y="7239"/>
                  <a:pt x="4803" y="7105"/>
                  <a:pt x="4803" y="6772"/>
                </a:cubicBezTo>
                <a:lnTo>
                  <a:pt x="4803" y="4737"/>
                </a:lnTo>
                <a:lnTo>
                  <a:pt x="6805" y="4737"/>
                </a:lnTo>
                <a:cubicBezTo>
                  <a:pt x="7105" y="4737"/>
                  <a:pt x="7239" y="4604"/>
                  <a:pt x="7239" y="4303"/>
                </a:cubicBezTo>
                <a:lnTo>
                  <a:pt x="7239" y="2902"/>
                </a:lnTo>
                <a:cubicBezTo>
                  <a:pt x="7239" y="2602"/>
                  <a:pt x="7105" y="2469"/>
                  <a:pt x="6805" y="2469"/>
                </a:cubicBezTo>
                <a:lnTo>
                  <a:pt x="4803" y="2469"/>
                </a:lnTo>
                <a:lnTo>
                  <a:pt x="4803" y="434"/>
                </a:lnTo>
                <a:cubicBezTo>
                  <a:pt x="4803" y="134"/>
                  <a:pt x="4670" y="0"/>
                  <a:pt x="437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8" name="Google Shape;258;p18"/>
          <p:cNvGrpSpPr/>
          <p:nvPr/>
        </p:nvGrpSpPr>
        <p:grpSpPr>
          <a:xfrm>
            <a:off x="6550235" y="157475"/>
            <a:ext cx="357775" cy="295791"/>
            <a:chOff x="-783927" y="2108838"/>
            <a:chExt cx="357775" cy="295791"/>
          </a:xfrm>
        </p:grpSpPr>
        <p:sp>
          <p:nvSpPr>
            <p:cNvPr id="259" name="Google Shape;259;p18"/>
            <p:cNvSpPr/>
            <p:nvPr/>
          </p:nvSpPr>
          <p:spPr>
            <a:xfrm>
              <a:off x="-783927" y="2108838"/>
              <a:ext cx="357775" cy="295791"/>
            </a:xfrm>
            <a:custGeom>
              <a:rect b="b" l="l" r="r" t="t"/>
              <a:pathLst>
                <a:path extrusionOk="0" h="8456" w="10228">
                  <a:moveTo>
                    <a:pt x="4674" y="1"/>
                  </a:moveTo>
                  <a:cubicBezTo>
                    <a:pt x="3660" y="1"/>
                    <a:pt x="2642" y="369"/>
                    <a:pt x="1835" y="1113"/>
                  </a:cubicBezTo>
                  <a:cubicBezTo>
                    <a:pt x="134" y="2681"/>
                    <a:pt x="1" y="5316"/>
                    <a:pt x="1568" y="7017"/>
                  </a:cubicBezTo>
                  <a:cubicBezTo>
                    <a:pt x="1735" y="7217"/>
                    <a:pt x="1935" y="7384"/>
                    <a:pt x="2135" y="7518"/>
                  </a:cubicBezTo>
                  <a:cubicBezTo>
                    <a:pt x="2962" y="8173"/>
                    <a:pt x="3852" y="8456"/>
                    <a:pt x="4706" y="8456"/>
                  </a:cubicBezTo>
                  <a:cubicBezTo>
                    <a:pt x="7680" y="8456"/>
                    <a:pt x="10227" y="5030"/>
                    <a:pt x="8206" y="1947"/>
                  </a:cubicBezTo>
                  <a:cubicBezTo>
                    <a:pt x="8073" y="1747"/>
                    <a:pt x="7906" y="1547"/>
                    <a:pt x="7739" y="1346"/>
                  </a:cubicBezTo>
                  <a:cubicBezTo>
                    <a:pt x="6916" y="452"/>
                    <a:pt x="5797" y="1"/>
                    <a:pt x="467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18"/>
            <p:cNvSpPr/>
            <p:nvPr/>
          </p:nvSpPr>
          <p:spPr>
            <a:xfrm>
              <a:off x="-745414" y="2137242"/>
              <a:ext cx="248568" cy="234576"/>
            </a:xfrm>
            <a:custGeom>
              <a:rect b="b" l="l" r="r" t="t"/>
              <a:pathLst>
                <a:path extrusionOk="0" h="6706" w="7106">
                  <a:moveTo>
                    <a:pt x="6038" y="1"/>
                  </a:moveTo>
                  <a:lnTo>
                    <a:pt x="0" y="5571"/>
                  </a:lnTo>
                  <a:cubicBezTo>
                    <a:pt x="134" y="5805"/>
                    <a:pt x="301" y="6005"/>
                    <a:pt x="467" y="6205"/>
                  </a:cubicBezTo>
                  <a:cubicBezTo>
                    <a:pt x="634" y="6405"/>
                    <a:pt x="834" y="6572"/>
                    <a:pt x="1034" y="6706"/>
                  </a:cubicBezTo>
                  <a:lnTo>
                    <a:pt x="7105" y="1135"/>
                  </a:lnTo>
                  <a:cubicBezTo>
                    <a:pt x="6972" y="935"/>
                    <a:pt x="6805" y="735"/>
                    <a:pt x="6638" y="534"/>
                  </a:cubicBezTo>
                  <a:cubicBezTo>
                    <a:pt x="6472" y="334"/>
                    <a:pt x="6271" y="167"/>
                    <a:pt x="603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1" name="Google Shape;261;p18"/>
          <p:cNvSpPr/>
          <p:nvPr/>
        </p:nvSpPr>
        <p:spPr>
          <a:xfrm flipH="1" rot="10800000">
            <a:off x="404408" y="4557377"/>
            <a:ext cx="207053" cy="207082"/>
          </a:xfrm>
          <a:custGeom>
            <a:rect b="b" l="l" r="r" t="t"/>
            <a:pathLst>
              <a:path extrusionOk="0" h="7240" w="7239">
                <a:moveTo>
                  <a:pt x="2869" y="1"/>
                </a:moveTo>
                <a:cubicBezTo>
                  <a:pt x="2536" y="1"/>
                  <a:pt x="2436" y="134"/>
                  <a:pt x="2436" y="435"/>
                </a:cubicBezTo>
                <a:lnTo>
                  <a:pt x="2436" y="2469"/>
                </a:lnTo>
                <a:lnTo>
                  <a:pt x="434" y="2469"/>
                </a:lnTo>
                <a:cubicBezTo>
                  <a:pt x="134" y="2469"/>
                  <a:pt x="0" y="2603"/>
                  <a:pt x="0" y="2903"/>
                </a:cubicBezTo>
                <a:lnTo>
                  <a:pt x="0" y="4304"/>
                </a:lnTo>
                <a:cubicBezTo>
                  <a:pt x="0" y="4638"/>
                  <a:pt x="134" y="4738"/>
                  <a:pt x="434" y="4738"/>
                </a:cubicBezTo>
                <a:lnTo>
                  <a:pt x="2436" y="4738"/>
                </a:lnTo>
                <a:lnTo>
                  <a:pt x="2436" y="6806"/>
                </a:lnTo>
                <a:cubicBezTo>
                  <a:pt x="2436" y="7106"/>
                  <a:pt x="2536" y="7239"/>
                  <a:pt x="2869" y="7239"/>
                </a:cubicBezTo>
                <a:lnTo>
                  <a:pt x="4370" y="7239"/>
                </a:lnTo>
                <a:cubicBezTo>
                  <a:pt x="4704" y="7239"/>
                  <a:pt x="4804" y="7106"/>
                  <a:pt x="4804" y="6806"/>
                </a:cubicBezTo>
                <a:lnTo>
                  <a:pt x="4804" y="4738"/>
                </a:lnTo>
                <a:lnTo>
                  <a:pt x="6805" y="4738"/>
                </a:lnTo>
                <a:cubicBezTo>
                  <a:pt x="7106" y="4738"/>
                  <a:pt x="7239" y="4604"/>
                  <a:pt x="7239" y="4304"/>
                </a:cubicBezTo>
                <a:lnTo>
                  <a:pt x="7239" y="2903"/>
                </a:lnTo>
                <a:cubicBezTo>
                  <a:pt x="7239" y="2603"/>
                  <a:pt x="7106" y="2469"/>
                  <a:pt x="6805" y="2469"/>
                </a:cubicBezTo>
                <a:lnTo>
                  <a:pt x="4804" y="2469"/>
                </a:lnTo>
                <a:lnTo>
                  <a:pt x="4804" y="435"/>
                </a:lnTo>
                <a:cubicBezTo>
                  <a:pt x="4804" y="134"/>
                  <a:pt x="4670" y="1"/>
                  <a:pt x="437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6">
    <p:spTree>
      <p:nvGrpSpPr>
        <p:cNvPr id="262" name="Shape 262"/>
        <p:cNvGrpSpPr/>
        <p:nvPr/>
      </p:nvGrpSpPr>
      <p:grpSpPr>
        <a:xfrm>
          <a:off x="0" y="0"/>
          <a:ext cx="0" cy="0"/>
          <a:chOff x="0" y="0"/>
          <a:chExt cx="0" cy="0"/>
        </a:xfrm>
      </p:grpSpPr>
      <p:sp>
        <p:nvSpPr>
          <p:cNvPr id="263" name="Google Shape;263;p19"/>
          <p:cNvSpPr txBox="1"/>
          <p:nvPr>
            <p:ph type="title"/>
          </p:nvPr>
        </p:nvSpPr>
        <p:spPr>
          <a:xfrm>
            <a:off x="693000" y="3652750"/>
            <a:ext cx="4241100" cy="5319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264" name="Google Shape;264;p19"/>
          <p:cNvSpPr txBox="1"/>
          <p:nvPr>
            <p:ph idx="1" type="subTitle"/>
          </p:nvPr>
        </p:nvSpPr>
        <p:spPr>
          <a:xfrm>
            <a:off x="693000" y="982275"/>
            <a:ext cx="4241100" cy="2541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3000"/>
              <a:buNone/>
              <a:defRPr sz="3000"/>
            </a:lvl1pPr>
            <a:lvl2pPr lvl="1" rtl="0" algn="ctr">
              <a:lnSpc>
                <a:spcPct val="100000"/>
              </a:lnSpc>
              <a:spcBef>
                <a:spcPts val="0"/>
              </a:spcBef>
              <a:spcAft>
                <a:spcPts val="0"/>
              </a:spcAft>
              <a:buSzPts val="3000"/>
              <a:buNone/>
              <a:defRPr sz="3000"/>
            </a:lvl2pPr>
            <a:lvl3pPr lvl="2" rtl="0" algn="ctr">
              <a:lnSpc>
                <a:spcPct val="100000"/>
              </a:lnSpc>
              <a:spcBef>
                <a:spcPts val="0"/>
              </a:spcBef>
              <a:spcAft>
                <a:spcPts val="0"/>
              </a:spcAft>
              <a:buSzPts val="3000"/>
              <a:buNone/>
              <a:defRPr sz="3000"/>
            </a:lvl3pPr>
            <a:lvl4pPr lvl="3" rtl="0" algn="ctr">
              <a:lnSpc>
                <a:spcPct val="100000"/>
              </a:lnSpc>
              <a:spcBef>
                <a:spcPts val="0"/>
              </a:spcBef>
              <a:spcAft>
                <a:spcPts val="0"/>
              </a:spcAft>
              <a:buSzPts val="3000"/>
              <a:buNone/>
              <a:defRPr sz="3000"/>
            </a:lvl4pPr>
            <a:lvl5pPr lvl="4" rtl="0" algn="ctr">
              <a:lnSpc>
                <a:spcPct val="100000"/>
              </a:lnSpc>
              <a:spcBef>
                <a:spcPts val="0"/>
              </a:spcBef>
              <a:spcAft>
                <a:spcPts val="0"/>
              </a:spcAft>
              <a:buSzPts val="3000"/>
              <a:buNone/>
              <a:defRPr sz="3000"/>
            </a:lvl5pPr>
            <a:lvl6pPr lvl="5" rtl="0" algn="ctr">
              <a:lnSpc>
                <a:spcPct val="100000"/>
              </a:lnSpc>
              <a:spcBef>
                <a:spcPts val="0"/>
              </a:spcBef>
              <a:spcAft>
                <a:spcPts val="0"/>
              </a:spcAft>
              <a:buSzPts val="3000"/>
              <a:buNone/>
              <a:defRPr sz="3000"/>
            </a:lvl6pPr>
            <a:lvl7pPr lvl="6" rtl="0" algn="ctr">
              <a:lnSpc>
                <a:spcPct val="100000"/>
              </a:lnSpc>
              <a:spcBef>
                <a:spcPts val="0"/>
              </a:spcBef>
              <a:spcAft>
                <a:spcPts val="0"/>
              </a:spcAft>
              <a:buSzPts val="3000"/>
              <a:buNone/>
              <a:defRPr sz="3000"/>
            </a:lvl7pPr>
            <a:lvl8pPr lvl="7" rtl="0" algn="ctr">
              <a:lnSpc>
                <a:spcPct val="100000"/>
              </a:lnSpc>
              <a:spcBef>
                <a:spcPts val="0"/>
              </a:spcBef>
              <a:spcAft>
                <a:spcPts val="0"/>
              </a:spcAft>
              <a:buSzPts val="3000"/>
              <a:buNone/>
              <a:defRPr sz="3000"/>
            </a:lvl8pPr>
            <a:lvl9pPr lvl="8" rtl="0" algn="ctr">
              <a:lnSpc>
                <a:spcPct val="100000"/>
              </a:lnSpc>
              <a:spcBef>
                <a:spcPts val="0"/>
              </a:spcBef>
              <a:spcAft>
                <a:spcPts val="0"/>
              </a:spcAft>
              <a:buSzPts val="3000"/>
              <a:buNone/>
              <a:defRPr sz="3000"/>
            </a:lvl9pPr>
          </a:lstStyle>
          <a:p/>
        </p:txBody>
      </p:sp>
      <p:sp>
        <p:nvSpPr>
          <p:cNvPr id="265" name="Google Shape;265;p19"/>
          <p:cNvSpPr/>
          <p:nvPr/>
        </p:nvSpPr>
        <p:spPr>
          <a:xfrm>
            <a:off x="1431371" y="436575"/>
            <a:ext cx="207053" cy="207082"/>
          </a:xfrm>
          <a:custGeom>
            <a:rect b="b" l="l" r="r" t="t"/>
            <a:pathLst>
              <a:path extrusionOk="0" h="7240" w="7239">
                <a:moveTo>
                  <a:pt x="2869" y="1"/>
                </a:moveTo>
                <a:cubicBezTo>
                  <a:pt x="2536" y="1"/>
                  <a:pt x="2436" y="134"/>
                  <a:pt x="2436" y="435"/>
                </a:cubicBezTo>
                <a:lnTo>
                  <a:pt x="2436" y="2469"/>
                </a:lnTo>
                <a:lnTo>
                  <a:pt x="434" y="2469"/>
                </a:lnTo>
                <a:cubicBezTo>
                  <a:pt x="134" y="2469"/>
                  <a:pt x="0" y="2603"/>
                  <a:pt x="0" y="2903"/>
                </a:cubicBezTo>
                <a:lnTo>
                  <a:pt x="0" y="4304"/>
                </a:lnTo>
                <a:cubicBezTo>
                  <a:pt x="0" y="4638"/>
                  <a:pt x="134" y="4738"/>
                  <a:pt x="434" y="4738"/>
                </a:cubicBezTo>
                <a:lnTo>
                  <a:pt x="2436" y="4738"/>
                </a:lnTo>
                <a:lnTo>
                  <a:pt x="2436" y="6806"/>
                </a:lnTo>
                <a:cubicBezTo>
                  <a:pt x="2436" y="7106"/>
                  <a:pt x="2536" y="7239"/>
                  <a:pt x="2869" y="7239"/>
                </a:cubicBezTo>
                <a:lnTo>
                  <a:pt x="4370" y="7239"/>
                </a:lnTo>
                <a:cubicBezTo>
                  <a:pt x="4704" y="7239"/>
                  <a:pt x="4804" y="7106"/>
                  <a:pt x="4804" y="6806"/>
                </a:cubicBezTo>
                <a:lnTo>
                  <a:pt x="4804" y="4738"/>
                </a:lnTo>
                <a:lnTo>
                  <a:pt x="6805" y="4738"/>
                </a:lnTo>
                <a:cubicBezTo>
                  <a:pt x="7106" y="4738"/>
                  <a:pt x="7239" y="4604"/>
                  <a:pt x="7239" y="4304"/>
                </a:cubicBezTo>
                <a:lnTo>
                  <a:pt x="7239" y="2903"/>
                </a:lnTo>
                <a:cubicBezTo>
                  <a:pt x="7239" y="2603"/>
                  <a:pt x="7106" y="2469"/>
                  <a:pt x="6805" y="2469"/>
                </a:cubicBezTo>
                <a:lnTo>
                  <a:pt x="4804" y="2469"/>
                </a:lnTo>
                <a:lnTo>
                  <a:pt x="4804" y="435"/>
                </a:lnTo>
                <a:cubicBezTo>
                  <a:pt x="4804" y="134"/>
                  <a:pt x="4670" y="1"/>
                  <a:pt x="437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9"/>
          <p:cNvSpPr/>
          <p:nvPr/>
        </p:nvSpPr>
        <p:spPr>
          <a:xfrm>
            <a:off x="8591476" y="349509"/>
            <a:ext cx="230146" cy="230146"/>
          </a:xfrm>
          <a:custGeom>
            <a:rect b="b" l="l" r="r" t="t"/>
            <a:pathLst>
              <a:path extrusionOk="0" h="7239" w="7239">
                <a:moveTo>
                  <a:pt x="2835" y="0"/>
                </a:moveTo>
                <a:cubicBezTo>
                  <a:pt x="2535" y="0"/>
                  <a:pt x="2402" y="134"/>
                  <a:pt x="2402" y="434"/>
                </a:cubicBezTo>
                <a:lnTo>
                  <a:pt x="2402" y="2469"/>
                </a:lnTo>
                <a:lnTo>
                  <a:pt x="434" y="2469"/>
                </a:lnTo>
                <a:cubicBezTo>
                  <a:pt x="133" y="2469"/>
                  <a:pt x="0" y="2602"/>
                  <a:pt x="0" y="2902"/>
                </a:cubicBezTo>
                <a:lnTo>
                  <a:pt x="0" y="4303"/>
                </a:lnTo>
                <a:cubicBezTo>
                  <a:pt x="0" y="4604"/>
                  <a:pt x="133" y="4737"/>
                  <a:pt x="434" y="4737"/>
                </a:cubicBezTo>
                <a:lnTo>
                  <a:pt x="2402" y="4737"/>
                </a:lnTo>
                <a:lnTo>
                  <a:pt x="2402" y="6772"/>
                </a:lnTo>
                <a:cubicBezTo>
                  <a:pt x="2402" y="7105"/>
                  <a:pt x="2535" y="7239"/>
                  <a:pt x="2835" y="7239"/>
                </a:cubicBezTo>
                <a:lnTo>
                  <a:pt x="4370" y="7239"/>
                </a:lnTo>
                <a:cubicBezTo>
                  <a:pt x="4670" y="7239"/>
                  <a:pt x="4803" y="7105"/>
                  <a:pt x="4803" y="6772"/>
                </a:cubicBezTo>
                <a:lnTo>
                  <a:pt x="4803" y="4737"/>
                </a:lnTo>
                <a:lnTo>
                  <a:pt x="6805" y="4737"/>
                </a:lnTo>
                <a:cubicBezTo>
                  <a:pt x="7105" y="4737"/>
                  <a:pt x="7239" y="4604"/>
                  <a:pt x="7239" y="4303"/>
                </a:cubicBezTo>
                <a:lnTo>
                  <a:pt x="7239" y="2902"/>
                </a:lnTo>
                <a:cubicBezTo>
                  <a:pt x="7239" y="2602"/>
                  <a:pt x="7105" y="2469"/>
                  <a:pt x="6805" y="2469"/>
                </a:cubicBezTo>
                <a:lnTo>
                  <a:pt x="4803" y="2469"/>
                </a:lnTo>
                <a:lnTo>
                  <a:pt x="4803" y="434"/>
                </a:lnTo>
                <a:cubicBezTo>
                  <a:pt x="4803" y="134"/>
                  <a:pt x="4670" y="0"/>
                  <a:pt x="437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7" name="Google Shape;267;p19"/>
          <p:cNvGrpSpPr/>
          <p:nvPr/>
        </p:nvGrpSpPr>
        <p:grpSpPr>
          <a:xfrm>
            <a:off x="4754960" y="316675"/>
            <a:ext cx="357775" cy="295791"/>
            <a:chOff x="-783927" y="2108838"/>
            <a:chExt cx="357775" cy="295791"/>
          </a:xfrm>
        </p:grpSpPr>
        <p:sp>
          <p:nvSpPr>
            <p:cNvPr id="268" name="Google Shape;268;p19"/>
            <p:cNvSpPr/>
            <p:nvPr/>
          </p:nvSpPr>
          <p:spPr>
            <a:xfrm>
              <a:off x="-783927" y="2108838"/>
              <a:ext cx="357775" cy="295791"/>
            </a:xfrm>
            <a:custGeom>
              <a:rect b="b" l="l" r="r" t="t"/>
              <a:pathLst>
                <a:path extrusionOk="0" h="8456" w="10228">
                  <a:moveTo>
                    <a:pt x="4674" y="1"/>
                  </a:moveTo>
                  <a:cubicBezTo>
                    <a:pt x="3660" y="1"/>
                    <a:pt x="2642" y="369"/>
                    <a:pt x="1835" y="1113"/>
                  </a:cubicBezTo>
                  <a:cubicBezTo>
                    <a:pt x="134" y="2681"/>
                    <a:pt x="1" y="5316"/>
                    <a:pt x="1568" y="7017"/>
                  </a:cubicBezTo>
                  <a:cubicBezTo>
                    <a:pt x="1735" y="7217"/>
                    <a:pt x="1935" y="7384"/>
                    <a:pt x="2135" y="7518"/>
                  </a:cubicBezTo>
                  <a:cubicBezTo>
                    <a:pt x="2962" y="8173"/>
                    <a:pt x="3852" y="8456"/>
                    <a:pt x="4706" y="8456"/>
                  </a:cubicBezTo>
                  <a:cubicBezTo>
                    <a:pt x="7680" y="8456"/>
                    <a:pt x="10227" y="5030"/>
                    <a:pt x="8206" y="1947"/>
                  </a:cubicBezTo>
                  <a:cubicBezTo>
                    <a:pt x="8073" y="1747"/>
                    <a:pt x="7906" y="1547"/>
                    <a:pt x="7739" y="1346"/>
                  </a:cubicBezTo>
                  <a:cubicBezTo>
                    <a:pt x="6916" y="452"/>
                    <a:pt x="5797" y="1"/>
                    <a:pt x="467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19"/>
            <p:cNvSpPr/>
            <p:nvPr/>
          </p:nvSpPr>
          <p:spPr>
            <a:xfrm>
              <a:off x="-745414" y="2137242"/>
              <a:ext cx="248568" cy="234576"/>
            </a:xfrm>
            <a:custGeom>
              <a:rect b="b" l="l" r="r" t="t"/>
              <a:pathLst>
                <a:path extrusionOk="0" h="6706" w="7106">
                  <a:moveTo>
                    <a:pt x="6038" y="1"/>
                  </a:moveTo>
                  <a:lnTo>
                    <a:pt x="0" y="5571"/>
                  </a:lnTo>
                  <a:cubicBezTo>
                    <a:pt x="134" y="5805"/>
                    <a:pt x="301" y="6005"/>
                    <a:pt x="467" y="6205"/>
                  </a:cubicBezTo>
                  <a:cubicBezTo>
                    <a:pt x="634" y="6405"/>
                    <a:pt x="834" y="6572"/>
                    <a:pt x="1034" y="6706"/>
                  </a:cubicBezTo>
                  <a:lnTo>
                    <a:pt x="7105" y="1135"/>
                  </a:lnTo>
                  <a:cubicBezTo>
                    <a:pt x="6972" y="935"/>
                    <a:pt x="6805" y="735"/>
                    <a:pt x="6638" y="534"/>
                  </a:cubicBezTo>
                  <a:cubicBezTo>
                    <a:pt x="6472" y="334"/>
                    <a:pt x="6271" y="167"/>
                    <a:pt x="603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0" name="Google Shape;270;p19"/>
          <p:cNvGrpSpPr/>
          <p:nvPr/>
        </p:nvGrpSpPr>
        <p:grpSpPr>
          <a:xfrm rot="-6220424">
            <a:off x="191876" y="474628"/>
            <a:ext cx="602495" cy="353003"/>
            <a:chOff x="-1131628" y="1250953"/>
            <a:chExt cx="695437" cy="407447"/>
          </a:xfrm>
        </p:grpSpPr>
        <p:sp>
          <p:nvSpPr>
            <p:cNvPr id="271" name="Google Shape;271;p19"/>
            <p:cNvSpPr/>
            <p:nvPr/>
          </p:nvSpPr>
          <p:spPr>
            <a:xfrm>
              <a:off x="-1131628" y="1250953"/>
              <a:ext cx="695437" cy="407447"/>
            </a:xfrm>
            <a:custGeom>
              <a:rect b="b" l="l" r="r" t="t"/>
              <a:pathLst>
                <a:path extrusionOk="0" h="11648" w="19881">
                  <a:moveTo>
                    <a:pt x="15592" y="0"/>
                  </a:moveTo>
                  <a:cubicBezTo>
                    <a:pt x="15168" y="0"/>
                    <a:pt x="14735" y="71"/>
                    <a:pt x="14310" y="220"/>
                  </a:cubicBezTo>
                  <a:lnTo>
                    <a:pt x="3036" y="4256"/>
                  </a:lnTo>
                  <a:cubicBezTo>
                    <a:pt x="1034" y="4956"/>
                    <a:pt x="0" y="7125"/>
                    <a:pt x="701" y="9126"/>
                  </a:cubicBezTo>
                  <a:cubicBezTo>
                    <a:pt x="1252" y="10676"/>
                    <a:pt x="2735" y="11647"/>
                    <a:pt x="4318" y="11647"/>
                  </a:cubicBezTo>
                  <a:cubicBezTo>
                    <a:pt x="4745" y="11647"/>
                    <a:pt x="5179" y="11576"/>
                    <a:pt x="5604" y="11428"/>
                  </a:cubicBezTo>
                  <a:lnTo>
                    <a:pt x="16879" y="7425"/>
                  </a:lnTo>
                  <a:cubicBezTo>
                    <a:pt x="18847" y="6691"/>
                    <a:pt x="19881" y="4523"/>
                    <a:pt x="19180" y="2521"/>
                  </a:cubicBezTo>
                  <a:cubicBezTo>
                    <a:pt x="18629" y="971"/>
                    <a:pt x="17166" y="0"/>
                    <a:pt x="1559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19"/>
            <p:cNvSpPr/>
            <p:nvPr/>
          </p:nvSpPr>
          <p:spPr>
            <a:xfrm>
              <a:off x="-1131628" y="1328644"/>
              <a:ext cx="393245" cy="329756"/>
            </a:xfrm>
            <a:custGeom>
              <a:rect b="b" l="l" r="r" t="t"/>
              <a:pathLst>
                <a:path extrusionOk="0" h="9427" w="11242">
                  <a:moveTo>
                    <a:pt x="8673" y="0"/>
                  </a:moveTo>
                  <a:lnTo>
                    <a:pt x="3036" y="2035"/>
                  </a:lnTo>
                  <a:cubicBezTo>
                    <a:pt x="1034" y="2735"/>
                    <a:pt x="0" y="4904"/>
                    <a:pt x="701" y="6905"/>
                  </a:cubicBezTo>
                  <a:cubicBezTo>
                    <a:pt x="1252" y="8455"/>
                    <a:pt x="2735" y="9426"/>
                    <a:pt x="4318" y="9426"/>
                  </a:cubicBezTo>
                  <a:cubicBezTo>
                    <a:pt x="4745" y="9426"/>
                    <a:pt x="5179" y="9355"/>
                    <a:pt x="5604" y="9207"/>
                  </a:cubicBezTo>
                  <a:lnTo>
                    <a:pt x="11241" y="7205"/>
                  </a:lnTo>
                  <a:lnTo>
                    <a:pt x="867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19"/>
            <p:cNvSpPr/>
            <p:nvPr/>
          </p:nvSpPr>
          <p:spPr>
            <a:xfrm>
              <a:off x="-1033614" y="1304858"/>
              <a:ext cx="460931" cy="190956"/>
            </a:xfrm>
            <a:custGeom>
              <a:rect b="b" l="l" r="r" t="t"/>
              <a:pathLst>
                <a:path extrusionOk="0" h="5459" w="13177">
                  <a:moveTo>
                    <a:pt x="12479" y="0"/>
                  </a:moveTo>
                  <a:cubicBezTo>
                    <a:pt x="12400" y="0"/>
                    <a:pt x="12320" y="15"/>
                    <a:pt x="12242" y="46"/>
                  </a:cubicBezTo>
                  <a:lnTo>
                    <a:pt x="500" y="4216"/>
                  </a:lnTo>
                  <a:cubicBezTo>
                    <a:pt x="167" y="4349"/>
                    <a:pt x="0" y="4716"/>
                    <a:pt x="100" y="5050"/>
                  </a:cubicBezTo>
                  <a:cubicBezTo>
                    <a:pt x="205" y="5285"/>
                    <a:pt x="453" y="5459"/>
                    <a:pt x="716" y="5459"/>
                  </a:cubicBezTo>
                  <a:cubicBezTo>
                    <a:pt x="788" y="5459"/>
                    <a:pt x="862" y="5446"/>
                    <a:pt x="934" y="5417"/>
                  </a:cubicBezTo>
                  <a:lnTo>
                    <a:pt x="12676" y="1214"/>
                  </a:lnTo>
                  <a:cubicBezTo>
                    <a:pt x="13009" y="1114"/>
                    <a:pt x="13176" y="747"/>
                    <a:pt x="13076" y="413"/>
                  </a:cubicBezTo>
                  <a:cubicBezTo>
                    <a:pt x="12974" y="158"/>
                    <a:pt x="12735" y="0"/>
                    <a:pt x="12479" y="0"/>
                  </a:cubicBezTo>
                  <a:close/>
                </a:path>
              </a:pathLst>
            </a:custGeom>
            <a:solidFill>
              <a:srgbClr val="FAE9CD">
                <a:alpha val="48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4" name="Google Shape;274;p19"/>
          <p:cNvSpPr/>
          <p:nvPr/>
        </p:nvSpPr>
        <p:spPr>
          <a:xfrm>
            <a:off x="250425" y="4722802"/>
            <a:ext cx="230146" cy="230178"/>
          </a:xfrm>
          <a:custGeom>
            <a:rect b="b" l="l" r="r" t="t"/>
            <a:pathLst>
              <a:path extrusionOk="0" h="7240" w="7239">
                <a:moveTo>
                  <a:pt x="2869" y="1"/>
                </a:moveTo>
                <a:cubicBezTo>
                  <a:pt x="2536" y="1"/>
                  <a:pt x="2436" y="134"/>
                  <a:pt x="2436" y="435"/>
                </a:cubicBezTo>
                <a:lnTo>
                  <a:pt x="2436" y="2469"/>
                </a:lnTo>
                <a:lnTo>
                  <a:pt x="434" y="2469"/>
                </a:lnTo>
                <a:cubicBezTo>
                  <a:pt x="134" y="2469"/>
                  <a:pt x="0" y="2603"/>
                  <a:pt x="0" y="2903"/>
                </a:cubicBezTo>
                <a:lnTo>
                  <a:pt x="0" y="4304"/>
                </a:lnTo>
                <a:cubicBezTo>
                  <a:pt x="0" y="4638"/>
                  <a:pt x="134" y="4738"/>
                  <a:pt x="434" y="4738"/>
                </a:cubicBezTo>
                <a:lnTo>
                  <a:pt x="2436" y="4738"/>
                </a:lnTo>
                <a:lnTo>
                  <a:pt x="2436" y="6806"/>
                </a:lnTo>
                <a:cubicBezTo>
                  <a:pt x="2436" y="7106"/>
                  <a:pt x="2536" y="7239"/>
                  <a:pt x="2869" y="7239"/>
                </a:cubicBezTo>
                <a:lnTo>
                  <a:pt x="4370" y="7239"/>
                </a:lnTo>
                <a:cubicBezTo>
                  <a:pt x="4704" y="7239"/>
                  <a:pt x="4804" y="7106"/>
                  <a:pt x="4804" y="6806"/>
                </a:cubicBezTo>
                <a:lnTo>
                  <a:pt x="4804" y="4738"/>
                </a:lnTo>
                <a:lnTo>
                  <a:pt x="6805" y="4738"/>
                </a:lnTo>
                <a:cubicBezTo>
                  <a:pt x="7106" y="4738"/>
                  <a:pt x="7239" y="4604"/>
                  <a:pt x="7239" y="4304"/>
                </a:cubicBezTo>
                <a:lnTo>
                  <a:pt x="7239" y="2903"/>
                </a:lnTo>
                <a:cubicBezTo>
                  <a:pt x="7239" y="2603"/>
                  <a:pt x="7106" y="2469"/>
                  <a:pt x="6805" y="2469"/>
                </a:cubicBezTo>
                <a:lnTo>
                  <a:pt x="4804" y="2469"/>
                </a:lnTo>
                <a:lnTo>
                  <a:pt x="4804" y="435"/>
                </a:lnTo>
                <a:cubicBezTo>
                  <a:pt x="4804" y="134"/>
                  <a:pt x="4670" y="1"/>
                  <a:pt x="437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CUSTOM_14">
    <p:spTree>
      <p:nvGrpSpPr>
        <p:cNvPr id="275" name="Shape 275"/>
        <p:cNvGrpSpPr/>
        <p:nvPr/>
      </p:nvGrpSpPr>
      <p:grpSpPr>
        <a:xfrm>
          <a:off x="0" y="0"/>
          <a:ext cx="0" cy="0"/>
          <a:chOff x="0" y="0"/>
          <a:chExt cx="0" cy="0"/>
        </a:xfrm>
      </p:grpSpPr>
      <p:sp>
        <p:nvSpPr>
          <p:cNvPr id="276" name="Google Shape;276;p20"/>
          <p:cNvSpPr txBox="1"/>
          <p:nvPr>
            <p:ph type="title"/>
          </p:nvPr>
        </p:nvSpPr>
        <p:spPr>
          <a:xfrm>
            <a:off x="3739425" y="2105025"/>
            <a:ext cx="4528200" cy="14382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600"/>
              <a:buNone/>
              <a:defRPr sz="5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277" name="Google Shape;277;p20"/>
          <p:cNvSpPr txBox="1"/>
          <p:nvPr>
            <p:ph hasCustomPrompt="1" idx="2" type="title"/>
          </p:nvPr>
        </p:nvSpPr>
        <p:spPr>
          <a:xfrm>
            <a:off x="6692025" y="709175"/>
            <a:ext cx="1575600" cy="8418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6000"/>
              <a:buNone/>
              <a:defRPr sz="6000">
                <a:solidFill>
                  <a:schemeClr val="accent1"/>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278" name="Google Shape;278;p20"/>
          <p:cNvSpPr txBox="1"/>
          <p:nvPr>
            <p:ph idx="1" type="subTitle"/>
          </p:nvPr>
        </p:nvSpPr>
        <p:spPr>
          <a:xfrm>
            <a:off x="5492025" y="3722725"/>
            <a:ext cx="2775600" cy="7395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8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79" name="Google Shape;279;p20"/>
          <p:cNvSpPr/>
          <p:nvPr/>
        </p:nvSpPr>
        <p:spPr>
          <a:xfrm>
            <a:off x="1431371" y="436575"/>
            <a:ext cx="207053" cy="207082"/>
          </a:xfrm>
          <a:custGeom>
            <a:rect b="b" l="l" r="r" t="t"/>
            <a:pathLst>
              <a:path extrusionOk="0" h="7240" w="7239">
                <a:moveTo>
                  <a:pt x="2869" y="1"/>
                </a:moveTo>
                <a:cubicBezTo>
                  <a:pt x="2536" y="1"/>
                  <a:pt x="2436" y="134"/>
                  <a:pt x="2436" y="435"/>
                </a:cubicBezTo>
                <a:lnTo>
                  <a:pt x="2436" y="2469"/>
                </a:lnTo>
                <a:lnTo>
                  <a:pt x="434" y="2469"/>
                </a:lnTo>
                <a:cubicBezTo>
                  <a:pt x="134" y="2469"/>
                  <a:pt x="0" y="2603"/>
                  <a:pt x="0" y="2903"/>
                </a:cubicBezTo>
                <a:lnTo>
                  <a:pt x="0" y="4304"/>
                </a:lnTo>
                <a:cubicBezTo>
                  <a:pt x="0" y="4638"/>
                  <a:pt x="134" y="4738"/>
                  <a:pt x="434" y="4738"/>
                </a:cubicBezTo>
                <a:lnTo>
                  <a:pt x="2436" y="4738"/>
                </a:lnTo>
                <a:lnTo>
                  <a:pt x="2436" y="6806"/>
                </a:lnTo>
                <a:cubicBezTo>
                  <a:pt x="2436" y="7106"/>
                  <a:pt x="2536" y="7239"/>
                  <a:pt x="2869" y="7239"/>
                </a:cubicBezTo>
                <a:lnTo>
                  <a:pt x="4370" y="7239"/>
                </a:lnTo>
                <a:cubicBezTo>
                  <a:pt x="4704" y="7239"/>
                  <a:pt x="4804" y="7106"/>
                  <a:pt x="4804" y="6806"/>
                </a:cubicBezTo>
                <a:lnTo>
                  <a:pt x="4804" y="4738"/>
                </a:lnTo>
                <a:lnTo>
                  <a:pt x="6805" y="4738"/>
                </a:lnTo>
                <a:cubicBezTo>
                  <a:pt x="7106" y="4738"/>
                  <a:pt x="7239" y="4604"/>
                  <a:pt x="7239" y="4304"/>
                </a:cubicBezTo>
                <a:lnTo>
                  <a:pt x="7239" y="2903"/>
                </a:lnTo>
                <a:cubicBezTo>
                  <a:pt x="7239" y="2603"/>
                  <a:pt x="7106" y="2469"/>
                  <a:pt x="6805" y="2469"/>
                </a:cubicBezTo>
                <a:lnTo>
                  <a:pt x="4804" y="2469"/>
                </a:lnTo>
                <a:lnTo>
                  <a:pt x="4804" y="435"/>
                </a:lnTo>
                <a:cubicBezTo>
                  <a:pt x="4804" y="134"/>
                  <a:pt x="4670" y="1"/>
                  <a:pt x="437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20"/>
          <p:cNvSpPr/>
          <p:nvPr/>
        </p:nvSpPr>
        <p:spPr>
          <a:xfrm>
            <a:off x="174175" y="3198689"/>
            <a:ext cx="230146" cy="230178"/>
          </a:xfrm>
          <a:custGeom>
            <a:rect b="b" l="l" r="r" t="t"/>
            <a:pathLst>
              <a:path extrusionOk="0" h="7240" w="7239">
                <a:moveTo>
                  <a:pt x="2869" y="1"/>
                </a:moveTo>
                <a:cubicBezTo>
                  <a:pt x="2536" y="1"/>
                  <a:pt x="2436" y="134"/>
                  <a:pt x="2436" y="435"/>
                </a:cubicBezTo>
                <a:lnTo>
                  <a:pt x="2436" y="2469"/>
                </a:lnTo>
                <a:lnTo>
                  <a:pt x="434" y="2469"/>
                </a:lnTo>
                <a:cubicBezTo>
                  <a:pt x="134" y="2469"/>
                  <a:pt x="0" y="2603"/>
                  <a:pt x="0" y="2903"/>
                </a:cubicBezTo>
                <a:lnTo>
                  <a:pt x="0" y="4304"/>
                </a:lnTo>
                <a:cubicBezTo>
                  <a:pt x="0" y="4638"/>
                  <a:pt x="134" y="4738"/>
                  <a:pt x="434" y="4738"/>
                </a:cubicBezTo>
                <a:lnTo>
                  <a:pt x="2436" y="4738"/>
                </a:lnTo>
                <a:lnTo>
                  <a:pt x="2436" y="6806"/>
                </a:lnTo>
                <a:cubicBezTo>
                  <a:pt x="2436" y="7106"/>
                  <a:pt x="2536" y="7239"/>
                  <a:pt x="2869" y="7239"/>
                </a:cubicBezTo>
                <a:lnTo>
                  <a:pt x="4370" y="7239"/>
                </a:lnTo>
                <a:cubicBezTo>
                  <a:pt x="4704" y="7239"/>
                  <a:pt x="4804" y="7106"/>
                  <a:pt x="4804" y="6806"/>
                </a:cubicBezTo>
                <a:lnTo>
                  <a:pt x="4804" y="4738"/>
                </a:lnTo>
                <a:lnTo>
                  <a:pt x="6805" y="4738"/>
                </a:lnTo>
                <a:cubicBezTo>
                  <a:pt x="7106" y="4738"/>
                  <a:pt x="7239" y="4604"/>
                  <a:pt x="7239" y="4304"/>
                </a:cubicBezTo>
                <a:lnTo>
                  <a:pt x="7239" y="2903"/>
                </a:lnTo>
                <a:cubicBezTo>
                  <a:pt x="7239" y="2603"/>
                  <a:pt x="7106" y="2469"/>
                  <a:pt x="6805" y="2469"/>
                </a:cubicBezTo>
                <a:lnTo>
                  <a:pt x="4804" y="2469"/>
                </a:lnTo>
                <a:lnTo>
                  <a:pt x="4804" y="435"/>
                </a:lnTo>
                <a:cubicBezTo>
                  <a:pt x="4804" y="134"/>
                  <a:pt x="4670" y="1"/>
                  <a:pt x="437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20"/>
          <p:cNvSpPr/>
          <p:nvPr/>
        </p:nvSpPr>
        <p:spPr>
          <a:xfrm>
            <a:off x="8267626" y="345809"/>
            <a:ext cx="230146" cy="230146"/>
          </a:xfrm>
          <a:custGeom>
            <a:rect b="b" l="l" r="r" t="t"/>
            <a:pathLst>
              <a:path extrusionOk="0" h="7239" w="7239">
                <a:moveTo>
                  <a:pt x="2835" y="0"/>
                </a:moveTo>
                <a:cubicBezTo>
                  <a:pt x="2535" y="0"/>
                  <a:pt x="2402" y="134"/>
                  <a:pt x="2402" y="434"/>
                </a:cubicBezTo>
                <a:lnTo>
                  <a:pt x="2402" y="2469"/>
                </a:lnTo>
                <a:lnTo>
                  <a:pt x="434" y="2469"/>
                </a:lnTo>
                <a:cubicBezTo>
                  <a:pt x="133" y="2469"/>
                  <a:pt x="0" y="2602"/>
                  <a:pt x="0" y="2902"/>
                </a:cubicBezTo>
                <a:lnTo>
                  <a:pt x="0" y="4303"/>
                </a:lnTo>
                <a:cubicBezTo>
                  <a:pt x="0" y="4604"/>
                  <a:pt x="133" y="4737"/>
                  <a:pt x="434" y="4737"/>
                </a:cubicBezTo>
                <a:lnTo>
                  <a:pt x="2402" y="4737"/>
                </a:lnTo>
                <a:lnTo>
                  <a:pt x="2402" y="6772"/>
                </a:lnTo>
                <a:cubicBezTo>
                  <a:pt x="2402" y="7105"/>
                  <a:pt x="2535" y="7239"/>
                  <a:pt x="2835" y="7239"/>
                </a:cubicBezTo>
                <a:lnTo>
                  <a:pt x="4370" y="7239"/>
                </a:lnTo>
                <a:cubicBezTo>
                  <a:pt x="4670" y="7239"/>
                  <a:pt x="4803" y="7105"/>
                  <a:pt x="4803" y="6772"/>
                </a:cubicBezTo>
                <a:lnTo>
                  <a:pt x="4803" y="4737"/>
                </a:lnTo>
                <a:lnTo>
                  <a:pt x="6805" y="4737"/>
                </a:lnTo>
                <a:cubicBezTo>
                  <a:pt x="7105" y="4737"/>
                  <a:pt x="7239" y="4604"/>
                  <a:pt x="7239" y="4303"/>
                </a:cubicBezTo>
                <a:lnTo>
                  <a:pt x="7239" y="2902"/>
                </a:lnTo>
                <a:cubicBezTo>
                  <a:pt x="7239" y="2602"/>
                  <a:pt x="7105" y="2469"/>
                  <a:pt x="6805" y="2469"/>
                </a:cubicBezTo>
                <a:lnTo>
                  <a:pt x="4803" y="2469"/>
                </a:lnTo>
                <a:lnTo>
                  <a:pt x="4803" y="434"/>
                </a:lnTo>
                <a:cubicBezTo>
                  <a:pt x="4803" y="134"/>
                  <a:pt x="4670" y="0"/>
                  <a:pt x="437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20"/>
          <p:cNvSpPr/>
          <p:nvPr/>
        </p:nvSpPr>
        <p:spPr>
          <a:xfrm>
            <a:off x="8550824" y="4179028"/>
            <a:ext cx="231227" cy="230146"/>
          </a:xfrm>
          <a:custGeom>
            <a:rect b="b" l="l" r="r" t="t"/>
            <a:pathLst>
              <a:path extrusionOk="0" h="7239" w="7273">
                <a:moveTo>
                  <a:pt x="2902" y="0"/>
                </a:moveTo>
                <a:cubicBezTo>
                  <a:pt x="2569" y="0"/>
                  <a:pt x="2469" y="134"/>
                  <a:pt x="2469" y="434"/>
                </a:cubicBezTo>
                <a:lnTo>
                  <a:pt x="2469" y="2502"/>
                </a:lnTo>
                <a:lnTo>
                  <a:pt x="434" y="2502"/>
                </a:lnTo>
                <a:cubicBezTo>
                  <a:pt x="134" y="2502"/>
                  <a:pt x="0" y="2636"/>
                  <a:pt x="0" y="2936"/>
                </a:cubicBezTo>
                <a:lnTo>
                  <a:pt x="0" y="4303"/>
                </a:lnTo>
                <a:cubicBezTo>
                  <a:pt x="0" y="4637"/>
                  <a:pt x="134" y="4770"/>
                  <a:pt x="434" y="4770"/>
                </a:cubicBezTo>
                <a:lnTo>
                  <a:pt x="2435" y="4770"/>
                </a:lnTo>
                <a:lnTo>
                  <a:pt x="2435" y="6805"/>
                </a:lnTo>
                <a:cubicBezTo>
                  <a:pt x="2435" y="7106"/>
                  <a:pt x="2569" y="7239"/>
                  <a:pt x="2869" y="7239"/>
                </a:cubicBezTo>
                <a:lnTo>
                  <a:pt x="4404" y="7239"/>
                </a:lnTo>
                <a:cubicBezTo>
                  <a:pt x="4704" y="7239"/>
                  <a:pt x="4837" y="7106"/>
                  <a:pt x="4837" y="6805"/>
                </a:cubicBezTo>
                <a:lnTo>
                  <a:pt x="4837" y="4770"/>
                </a:lnTo>
                <a:lnTo>
                  <a:pt x="6839" y="4770"/>
                </a:lnTo>
                <a:cubicBezTo>
                  <a:pt x="7139" y="4770"/>
                  <a:pt x="7272" y="4637"/>
                  <a:pt x="7272" y="4303"/>
                </a:cubicBezTo>
                <a:lnTo>
                  <a:pt x="7272" y="2936"/>
                </a:lnTo>
                <a:cubicBezTo>
                  <a:pt x="7272" y="2602"/>
                  <a:pt x="7139" y="2502"/>
                  <a:pt x="6839" y="2502"/>
                </a:cubicBezTo>
                <a:lnTo>
                  <a:pt x="4837" y="2502"/>
                </a:lnTo>
                <a:lnTo>
                  <a:pt x="4837" y="434"/>
                </a:lnTo>
                <a:cubicBezTo>
                  <a:pt x="4837" y="134"/>
                  <a:pt x="4704" y="0"/>
                  <a:pt x="440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3" name="Google Shape;283;p20"/>
          <p:cNvGrpSpPr/>
          <p:nvPr/>
        </p:nvGrpSpPr>
        <p:grpSpPr>
          <a:xfrm rot="9651258">
            <a:off x="1268727" y="4433144"/>
            <a:ext cx="643548" cy="377045"/>
            <a:chOff x="-1131628" y="1250953"/>
            <a:chExt cx="695437" cy="407447"/>
          </a:xfrm>
        </p:grpSpPr>
        <p:sp>
          <p:nvSpPr>
            <p:cNvPr id="284" name="Google Shape;284;p20"/>
            <p:cNvSpPr/>
            <p:nvPr/>
          </p:nvSpPr>
          <p:spPr>
            <a:xfrm>
              <a:off x="-1131628" y="1250953"/>
              <a:ext cx="695437" cy="407447"/>
            </a:xfrm>
            <a:custGeom>
              <a:rect b="b" l="l" r="r" t="t"/>
              <a:pathLst>
                <a:path extrusionOk="0" h="11648" w="19881">
                  <a:moveTo>
                    <a:pt x="15592" y="0"/>
                  </a:moveTo>
                  <a:cubicBezTo>
                    <a:pt x="15168" y="0"/>
                    <a:pt x="14735" y="71"/>
                    <a:pt x="14310" y="220"/>
                  </a:cubicBezTo>
                  <a:lnTo>
                    <a:pt x="3036" y="4256"/>
                  </a:lnTo>
                  <a:cubicBezTo>
                    <a:pt x="1034" y="4956"/>
                    <a:pt x="0" y="7125"/>
                    <a:pt x="701" y="9126"/>
                  </a:cubicBezTo>
                  <a:cubicBezTo>
                    <a:pt x="1252" y="10676"/>
                    <a:pt x="2735" y="11647"/>
                    <a:pt x="4318" y="11647"/>
                  </a:cubicBezTo>
                  <a:cubicBezTo>
                    <a:pt x="4745" y="11647"/>
                    <a:pt x="5179" y="11576"/>
                    <a:pt x="5604" y="11428"/>
                  </a:cubicBezTo>
                  <a:lnTo>
                    <a:pt x="16879" y="7425"/>
                  </a:lnTo>
                  <a:cubicBezTo>
                    <a:pt x="18847" y="6691"/>
                    <a:pt x="19881" y="4523"/>
                    <a:pt x="19180" y="2521"/>
                  </a:cubicBezTo>
                  <a:cubicBezTo>
                    <a:pt x="18629" y="971"/>
                    <a:pt x="17166" y="0"/>
                    <a:pt x="1559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20"/>
            <p:cNvSpPr/>
            <p:nvPr/>
          </p:nvSpPr>
          <p:spPr>
            <a:xfrm>
              <a:off x="-1131628" y="1328644"/>
              <a:ext cx="393245" cy="329756"/>
            </a:xfrm>
            <a:custGeom>
              <a:rect b="b" l="l" r="r" t="t"/>
              <a:pathLst>
                <a:path extrusionOk="0" h="9427" w="11242">
                  <a:moveTo>
                    <a:pt x="8673" y="0"/>
                  </a:moveTo>
                  <a:lnTo>
                    <a:pt x="3036" y="2035"/>
                  </a:lnTo>
                  <a:cubicBezTo>
                    <a:pt x="1034" y="2735"/>
                    <a:pt x="0" y="4904"/>
                    <a:pt x="701" y="6905"/>
                  </a:cubicBezTo>
                  <a:cubicBezTo>
                    <a:pt x="1252" y="8455"/>
                    <a:pt x="2735" y="9426"/>
                    <a:pt x="4318" y="9426"/>
                  </a:cubicBezTo>
                  <a:cubicBezTo>
                    <a:pt x="4745" y="9426"/>
                    <a:pt x="5179" y="9355"/>
                    <a:pt x="5604" y="9207"/>
                  </a:cubicBezTo>
                  <a:lnTo>
                    <a:pt x="11241" y="7205"/>
                  </a:lnTo>
                  <a:lnTo>
                    <a:pt x="867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20"/>
            <p:cNvSpPr/>
            <p:nvPr/>
          </p:nvSpPr>
          <p:spPr>
            <a:xfrm>
              <a:off x="-1033614" y="1304858"/>
              <a:ext cx="460931" cy="190956"/>
            </a:xfrm>
            <a:custGeom>
              <a:rect b="b" l="l" r="r" t="t"/>
              <a:pathLst>
                <a:path extrusionOk="0" h="5459" w="13177">
                  <a:moveTo>
                    <a:pt x="12479" y="0"/>
                  </a:moveTo>
                  <a:cubicBezTo>
                    <a:pt x="12400" y="0"/>
                    <a:pt x="12320" y="15"/>
                    <a:pt x="12242" y="46"/>
                  </a:cubicBezTo>
                  <a:lnTo>
                    <a:pt x="500" y="4216"/>
                  </a:lnTo>
                  <a:cubicBezTo>
                    <a:pt x="167" y="4349"/>
                    <a:pt x="0" y="4716"/>
                    <a:pt x="100" y="5050"/>
                  </a:cubicBezTo>
                  <a:cubicBezTo>
                    <a:pt x="205" y="5285"/>
                    <a:pt x="453" y="5459"/>
                    <a:pt x="716" y="5459"/>
                  </a:cubicBezTo>
                  <a:cubicBezTo>
                    <a:pt x="788" y="5459"/>
                    <a:pt x="862" y="5446"/>
                    <a:pt x="934" y="5417"/>
                  </a:cubicBezTo>
                  <a:lnTo>
                    <a:pt x="12676" y="1214"/>
                  </a:lnTo>
                  <a:cubicBezTo>
                    <a:pt x="13009" y="1114"/>
                    <a:pt x="13176" y="747"/>
                    <a:pt x="13076" y="413"/>
                  </a:cubicBezTo>
                  <a:cubicBezTo>
                    <a:pt x="12974" y="158"/>
                    <a:pt x="12735" y="0"/>
                    <a:pt x="12479" y="0"/>
                  </a:cubicBezTo>
                  <a:close/>
                </a:path>
              </a:pathLst>
            </a:custGeom>
            <a:solidFill>
              <a:srgbClr val="FAE9CD">
                <a:alpha val="48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 name="Shape 19"/>
        <p:cNvGrpSpPr/>
        <p:nvPr/>
      </p:nvGrpSpPr>
      <p:grpSpPr>
        <a:xfrm>
          <a:off x="0" y="0"/>
          <a:ext cx="0" cy="0"/>
          <a:chOff x="0" y="0"/>
          <a:chExt cx="0" cy="0"/>
        </a:xfrm>
      </p:grpSpPr>
      <p:sp>
        <p:nvSpPr>
          <p:cNvPr id="20" name="Google Shape;20;p3"/>
          <p:cNvSpPr txBox="1"/>
          <p:nvPr>
            <p:ph type="title"/>
          </p:nvPr>
        </p:nvSpPr>
        <p:spPr>
          <a:xfrm>
            <a:off x="881925" y="2105025"/>
            <a:ext cx="3114900" cy="14382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sz="5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21" name="Google Shape;21;p3"/>
          <p:cNvSpPr txBox="1"/>
          <p:nvPr>
            <p:ph hasCustomPrompt="1" idx="2" type="title"/>
          </p:nvPr>
        </p:nvSpPr>
        <p:spPr>
          <a:xfrm>
            <a:off x="881925" y="709175"/>
            <a:ext cx="1575600" cy="841800"/>
          </a:xfrm>
          <a:prstGeom prst="rect">
            <a:avLst/>
          </a:prstGeom>
        </p:spPr>
        <p:txBody>
          <a:bodyPr anchorCtr="0" anchor="ctr" bIns="91425" lIns="91425" spcFirstLastPara="1" rIns="91425" wrap="square" tIns="91425">
            <a:noAutofit/>
          </a:bodyPr>
          <a:lstStyle>
            <a:lvl1pPr lvl="0" rtl="0">
              <a:spcBef>
                <a:spcPts val="0"/>
              </a:spcBef>
              <a:spcAft>
                <a:spcPts val="0"/>
              </a:spcAft>
              <a:buSzPts val="6000"/>
              <a:buNone/>
              <a:defRPr sz="6000">
                <a:solidFill>
                  <a:schemeClr val="accent1"/>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22" name="Google Shape;22;p3"/>
          <p:cNvSpPr txBox="1"/>
          <p:nvPr>
            <p:ph idx="1" type="subTitle"/>
          </p:nvPr>
        </p:nvSpPr>
        <p:spPr>
          <a:xfrm>
            <a:off x="881925" y="3722725"/>
            <a:ext cx="2775600" cy="739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8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3" name="Google Shape;23;p3"/>
          <p:cNvSpPr/>
          <p:nvPr/>
        </p:nvSpPr>
        <p:spPr>
          <a:xfrm>
            <a:off x="278846" y="236550"/>
            <a:ext cx="207053" cy="207082"/>
          </a:xfrm>
          <a:custGeom>
            <a:rect b="b" l="l" r="r" t="t"/>
            <a:pathLst>
              <a:path extrusionOk="0" h="7240" w="7239">
                <a:moveTo>
                  <a:pt x="2869" y="1"/>
                </a:moveTo>
                <a:cubicBezTo>
                  <a:pt x="2536" y="1"/>
                  <a:pt x="2436" y="134"/>
                  <a:pt x="2436" y="435"/>
                </a:cubicBezTo>
                <a:lnTo>
                  <a:pt x="2436" y="2469"/>
                </a:lnTo>
                <a:lnTo>
                  <a:pt x="434" y="2469"/>
                </a:lnTo>
                <a:cubicBezTo>
                  <a:pt x="134" y="2469"/>
                  <a:pt x="0" y="2603"/>
                  <a:pt x="0" y="2903"/>
                </a:cubicBezTo>
                <a:lnTo>
                  <a:pt x="0" y="4304"/>
                </a:lnTo>
                <a:cubicBezTo>
                  <a:pt x="0" y="4638"/>
                  <a:pt x="134" y="4738"/>
                  <a:pt x="434" y="4738"/>
                </a:cubicBezTo>
                <a:lnTo>
                  <a:pt x="2436" y="4738"/>
                </a:lnTo>
                <a:lnTo>
                  <a:pt x="2436" y="6806"/>
                </a:lnTo>
                <a:cubicBezTo>
                  <a:pt x="2436" y="7106"/>
                  <a:pt x="2536" y="7239"/>
                  <a:pt x="2869" y="7239"/>
                </a:cubicBezTo>
                <a:lnTo>
                  <a:pt x="4370" y="7239"/>
                </a:lnTo>
                <a:cubicBezTo>
                  <a:pt x="4704" y="7239"/>
                  <a:pt x="4804" y="7106"/>
                  <a:pt x="4804" y="6806"/>
                </a:cubicBezTo>
                <a:lnTo>
                  <a:pt x="4804" y="4738"/>
                </a:lnTo>
                <a:lnTo>
                  <a:pt x="6805" y="4738"/>
                </a:lnTo>
                <a:cubicBezTo>
                  <a:pt x="7106" y="4738"/>
                  <a:pt x="7239" y="4604"/>
                  <a:pt x="7239" y="4304"/>
                </a:cubicBezTo>
                <a:lnTo>
                  <a:pt x="7239" y="2903"/>
                </a:lnTo>
                <a:cubicBezTo>
                  <a:pt x="7239" y="2603"/>
                  <a:pt x="7106" y="2469"/>
                  <a:pt x="6805" y="2469"/>
                </a:cubicBezTo>
                <a:lnTo>
                  <a:pt x="4804" y="2469"/>
                </a:lnTo>
                <a:lnTo>
                  <a:pt x="4804" y="435"/>
                </a:lnTo>
                <a:cubicBezTo>
                  <a:pt x="4804" y="134"/>
                  <a:pt x="4670" y="1"/>
                  <a:pt x="437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a:off x="412600" y="2223927"/>
            <a:ext cx="230146" cy="230178"/>
          </a:xfrm>
          <a:custGeom>
            <a:rect b="b" l="l" r="r" t="t"/>
            <a:pathLst>
              <a:path extrusionOk="0" h="7240" w="7239">
                <a:moveTo>
                  <a:pt x="2869" y="1"/>
                </a:moveTo>
                <a:cubicBezTo>
                  <a:pt x="2536" y="1"/>
                  <a:pt x="2436" y="134"/>
                  <a:pt x="2436" y="435"/>
                </a:cubicBezTo>
                <a:lnTo>
                  <a:pt x="2436" y="2469"/>
                </a:lnTo>
                <a:lnTo>
                  <a:pt x="434" y="2469"/>
                </a:lnTo>
                <a:cubicBezTo>
                  <a:pt x="134" y="2469"/>
                  <a:pt x="0" y="2603"/>
                  <a:pt x="0" y="2903"/>
                </a:cubicBezTo>
                <a:lnTo>
                  <a:pt x="0" y="4304"/>
                </a:lnTo>
                <a:cubicBezTo>
                  <a:pt x="0" y="4638"/>
                  <a:pt x="134" y="4738"/>
                  <a:pt x="434" y="4738"/>
                </a:cubicBezTo>
                <a:lnTo>
                  <a:pt x="2436" y="4738"/>
                </a:lnTo>
                <a:lnTo>
                  <a:pt x="2436" y="6806"/>
                </a:lnTo>
                <a:cubicBezTo>
                  <a:pt x="2436" y="7106"/>
                  <a:pt x="2536" y="7239"/>
                  <a:pt x="2869" y="7239"/>
                </a:cubicBezTo>
                <a:lnTo>
                  <a:pt x="4370" y="7239"/>
                </a:lnTo>
                <a:cubicBezTo>
                  <a:pt x="4704" y="7239"/>
                  <a:pt x="4804" y="7106"/>
                  <a:pt x="4804" y="6806"/>
                </a:cubicBezTo>
                <a:lnTo>
                  <a:pt x="4804" y="4738"/>
                </a:lnTo>
                <a:lnTo>
                  <a:pt x="6805" y="4738"/>
                </a:lnTo>
                <a:cubicBezTo>
                  <a:pt x="7106" y="4738"/>
                  <a:pt x="7239" y="4604"/>
                  <a:pt x="7239" y="4304"/>
                </a:cubicBezTo>
                <a:lnTo>
                  <a:pt x="7239" y="2903"/>
                </a:lnTo>
                <a:cubicBezTo>
                  <a:pt x="7239" y="2603"/>
                  <a:pt x="7106" y="2469"/>
                  <a:pt x="6805" y="2469"/>
                </a:cubicBezTo>
                <a:lnTo>
                  <a:pt x="4804" y="2469"/>
                </a:lnTo>
                <a:lnTo>
                  <a:pt x="4804" y="435"/>
                </a:lnTo>
                <a:cubicBezTo>
                  <a:pt x="4804" y="134"/>
                  <a:pt x="4670" y="1"/>
                  <a:pt x="437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a:off x="8319451" y="309359"/>
            <a:ext cx="230146" cy="230146"/>
          </a:xfrm>
          <a:custGeom>
            <a:rect b="b" l="l" r="r" t="t"/>
            <a:pathLst>
              <a:path extrusionOk="0" h="7239" w="7239">
                <a:moveTo>
                  <a:pt x="2835" y="0"/>
                </a:moveTo>
                <a:cubicBezTo>
                  <a:pt x="2535" y="0"/>
                  <a:pt x="2402" y="134"/>
                  <a:pt x="2402" y="434"/>
                </a:cubicBezTo>
                <a:lnTo>
                  <a:pt x="2402" y="2469"/>
                </a:lnTo>
                <a:lnTo>
                  <a:pt x="434" y="2469"/>
                </a:lnTo>
                <a:cubicBezTo>
                  <a:pt x="133" y="2469"/>
                  <a:pt x="0" y="2602"/>
                  <a:pt x="0" y="2902"/>
                </a:cubicBezTo>
                <a:lnTo>
                  <a:pt x="0" y="4303"/>
                </a:lnTo>
                <a:cubicBezTo>
                  <a:pt x="0" y="4604"/>
                  <a:pt x="133" y="4737"/>
                  <a:pt x="434" y="4737"/>
                </a:cubicBezTo>
                <a:lnTo>
                  <a:pt x="2402" y="4737"/>
                </a:lnTo>
                <a:lnTo>
                  <a:pt x="2402" y="6772"/>
                </a:lnTo>
                <a:cubicBezTo>
                  <a:pt x="2402" y="7105"/>
                  <a:pt x="2535" y="7239"/>
                  <a:pt x="2835" y="7239"/>
                </a:cubicBezTo>
                <a:lnTo>
                  <a:pt x="4370" y="7239"/>
                </a:lnTo>
                <a:cubicBezTo>
                  <a:pt x="4670" y="7239"/>
                  <a:pt x="4803" y="7105"/>
                  <a:pt x="4803" y="6772"/>
                </a:cubicBezTo>
                <a:lnTo>
                  <a:pt x="4803" y="4737"/>
                </a:lnTo>
                <a:lnTo>
                  <a:pt x="6805" y="4737"/>
                </a:lnTo>
                <a:cubicBezTo>
                  <a:pt x="7105" y="4737"/>
                  <a:pt x="7239" y="4604"/>
                  <a:pt x="7239" y="4303"/>
                </a:cubicBezTo>
                <a:lnTo>
                  <a:pt x="7239" y="2902"/>
                </a:lnTo>
                <a:cubicBezTo>
                  <a:pt x="7239" y="2602"/>
                  <a:pt x="7105" y="2469"/>
                  <a:pt x="6805" y="2469"/>
                </a:cubicBezTo>
                <a:lnTo>
                  <a:pt x="4803" y="2469"/>
                </a:lnTo>
                <a:lnTo>
                  <a:pt x="4803" y="434"/>
                </a:lnTo>
                <a:cubicBezTo>
                  <a:pt x="4803" y="134"/>
                  <a:pt x="4670" y="0"/>
                  <a:pt x="437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 name="Google Shape;26;p3"/>
          <p:cNvGrpSpPr/>
          <p:nvPr/>
        </p:nvGrpSpPr>
        <p:grpSpPr>
          <a:xfrm rot="-6220424">
            <a:off x="169276" y="4392378"/>
            <a:ext cx="602495" cy="353003"/>
            <a:chOff x="-1131628" y="1250953"/>
            <a:chExt cx="695437" cy="407447"/>
          </a:xfrm>
        </p:grpSpPr>
        <p:sp>
          <p:nvSpPr>
            <p:cNvPr id="27" name="Google Shape;27;p3"/>
            <p:cNvSpPr/>
            <p:nvPr/>
          </p:nvSpPr>
          <p:spPr>
            <a:xfrm>
              <a:off x="-1131628" y="1250953"/>
              <a:ext cx="695437" cy="407447"/>
            </a:xfrm>
            <a:custGeom>
              <a:rect b="b" l="l" r="r" t="t"/>
              <a:pathLst>
                <a:path extrusionOk="0" h="11648" w="19881">
                  <a:moveTo>
                    <a:pt x="15592" y="0"/>
                  </a:moveTo>
                  <a:cubicBezTo>
                    <a:pt x="15168" y="0"/>
                    <a:pt x="14735" y="71"/>
                    <a:pt x="14310" y="220"/>
                  </a:cubicBezTo>
                  <a:lnTo>
                    <a:pt x="3036" y="4256"/>
                  </a:lnTo>
                  <a:cubicBezTo>
                    <a:pt x="1034" y="4956"/>
                    <a:pt x="0" y="7125"/>
                    <a:pt x="701" y="9126"/>
                  </a:cubicBezTo>
                  <a:cubicBezTo>
                    <a:pt x="1252" y="10676"/>
                    <a:pt x="2735" y="11647"/>
                    <a:pt x="4318" y="11647"/>
                  </a:cubicBezTo>
                  <a:cubicBezTo>
                    <a:pt x="4745" y="11647"/>
                    <a:pt x="5179" y="11576"/>
                    <a:pt x="5604" y="11428"/>
                  </a:cubicBezTo>
                  <a:lnTo>
                    <a:pt x="16879" y="7425"/>
                  </a:lnTo>
                  <a:cubicBezTo>
                    <a:pt x="18847" y="6691"/>
                    <a:pt x="19881" y="4523"/>
                    <a:pt x="19180" y="2521"/>
                  </a:cubicBezTo>
                  <a:cubicBezTo>
                    <a:pt x="18629" y="971"/>
                    <a:pt x="17166" y="0"/>
                    <a:pt x="1559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a:off x="-1131628" y="1328644"/>
              <a:ext cx="393245" cy="329756"/>
            </a:xfrm>
            <a:custGeom>
              <a:rect b="b" l="l" r="r" t="t"/>
              <a:pathLst>
                <a:path extrusionOk="0" h="9427" w="11242">
                  <a:moveTo>
                    <a:pt x="8673" y="0"/>
                  </a:moveTo>
                  <a:lnTo>
                    <a:pt x="3036" y="2035"/>
                  </a:lnTo>
                  <a:cubicBezTo>
                    <a:pt x="1034" y="2735"/>
                    <a:pt x="0" y="4904"/>
                    <a:pt x="701" y="6905"/>
                  </a:cubicBezTo>
                  <a:cubicBezTo>
                    <a:pt x="1252" y="8455"/>
                    <a:pt x="2735" y="9426"/>
                    <a:pt x="4318" y="9426"/>
                  </a:cubicBezTo>
                  <a:cubicBezTo>
                    <a:pt x="4745" y="9426"/>
                    <a:pt x="5179" y="9355"/>
                    <a:pt x="5604" y="9207"/>
                  </a:cubicBezTo>
                  <a:lnTo>
                    <a:pt x="11241" y="7205"/>
                  </a:lnTo>
                  <a:lnTo>
                    <a:pt x="867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a:off x="-1033614" y="1304858"/>
              <a:ext cx="460931" cy="190956"/>
            </a:xfrm>
            <a:custGeom>
              <a:rect b="b" l="l" r="r" t="t"/>
              <a:pathLst>
                <a:path extrusionOk="0" h="5459" w="13177">
                  <a:moveTo>
                    <a:pt x="12479" y="0"/>
                  </a:moveTo>
                  <a:cubicBezTo>
                    <a:pt x="12400" y="0"/>
                    <a:pt x="12320" y="15"/>
                    <a:pt x="12242" y="46"/>
                  </a:cubicBezTo>
                  <a:lnTo>
                    <a:pt x="500" y="4216"/>
                  </a:lnTo>
                  <a:cubicBezTo>
                    <a:pt x="167" y="4349"/>
                    <a:pt x="0" y="4716"/>
                    <a:pt x="100" y="5050"/>
                  </a:cubicBezTo>
                  <a:cubicBezTo>
                    <a:pt x="205" y="5285"/>
                    <a:pt x="453" y="5459"/>
                    <a:pt x="716" y="5459"/>
                  </a:cubicBezTo>
                  <a:cubicBezTo>
                    <a:pt x="788" y="5459"/>
                    <a:pt x="862" y="5446"/>
                    <a:pt x="934" y="5417"/>
                  </a:cubicBezTo>
                  <a:lnTo>
                    <a:pt x="12676" y="1214"/>
                  </a:lnTo>
                  <a:cubicBezTo>
                    <a:pt x="13009" y="1114"/>
                    <a:pt x="13176" y="747"/>
                    <a:pt x="13076" y="413"/>
                  </a:cubicBezTo>
                  <a:cubicBezTo>
                    <a:pt x="12974" y="158"/>
                    <a:pt x="12735" y="0"/>
                    <a:pt x="12479" y="0"/>
                  </a:cubicBezTo>
                  <a:close/>
                </a:path>
              </a:pathLst>
            </a:custGeom>
            <a:solidFill>
              <a:srgbClr val="FAE9CD">
                <a:alpha val="48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CUSTOM_14_1">
    <p:spTree>
      <p:nvGrpSpPr>
        <p:cNvPr id="287" name="Shape 287"/>
        <p:cNvGrpSpPr/>
        <p:nvPr/>
      </p:nvGrpSpPr>
      <p:grpSpPr>
        <a:xfrm>
          <a:off x="0" y="0"/>
          <a:ext cx="0" cy="0"/>
          <a:chOff x="0" y="0"/>
          <a:chExt cx="0" cy="0"/>
        </a:xfrm>
      </p:grpSpPr>
      <p:sp>
        <p:nvSpPr>
          <p:cNvPr id="288" name="Google Shape;288;p21"/>
          <p:cNvSpPr txBox="1"/>
          <p:nvPr>
            <p:ph type="title"/>
          </p:nvPr>
        </p:nvSpPr>
        <p:spPr>
          <a:xfrm>
            <a:off x="724575" y="2074733"/>
            <a:ext cx="4528200" cy="7395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sz="5000">
                <a:solidFill>
                  <a:schemeClr val="dk2"/>
                </a:solidFill>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289" name="Google Shape;289;p21"/>
          <p:cNvSpPr txBox="1"/>
          <p:nvPr>
            <p:ph hasCustomPrompt="1" idx="2" type="title"/>
          </p:nvPr>
        </p:nvSpPr>
        <p:spPr>
          <a:xfrm>
            <a:off x="724583" y="709175"/>
            <a:ext cx="1575600" cy="841800"/>
          </a:xfrm>
          <a:prstGeom prst="rect">
            <a:avLst/>
          </a:prstGeom>
        </p:spPr>
        <p:txBody>
          <a:bodyPr anchorCtr="0" anchor="ctr" bIns="91425" lIns="91425" spcFirstLastPara="1" rIns="91425" wrap="square" tIns="91425">
            <a:noAutofit/>
          </a:bodyPr>
          <a:lstStyle>
            <a:lvl1pPr lvl="0" rtl="0">
              <a:spcBef>
                <a:spcPts val="0"/>
              </a:spcBef>
              <a:spcAft>
                <a:spcPts val="0"/>
              </a:spcAft>
              <a:buSzPts val="6000"/>
              <a:buNone/>
              <a:defRPr sz="6000">
                <a:solidFill>
                  <a:schemeClr val="accent1"/>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290" name="Google Shape;290;p21"/>
          <p:cNvSpPr txBox="1"/>
          <p:nvPr>
            <p:ph idx="1" type="subTitle"/>
          </p:nvPr>
        </p:nvSpPr>
        <p:spPr>
          <a:xfrm>
            <a:off x="724583" y="2993883"/>
            <a:ext cx="2775600" cy="739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8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91" name="Google Shape;291;p21"/>
          <p:cNvSpPr/>
          <p:nvPr/>
        </p:nvSpPr>
        <p:spPr>
          <a:xfrm>
            <a:off x="8267626" y="345809"/>
            <a:ext cx="230146" cy="230146"/>
          </a:xfrm>
          <a:custGeom>
            <a:rect b="b" l="l" r="r" t="t"/>
            <a:pathLst>
              <a:path extrusionOk="0" h="7239" w="7239">
                <a:moveTo>
                  <a:pt x="2835" y="0"/>
                </a:moveTo>
                <a:cubicBezTo>
                  <a:pt x="2535" y="0"/>
                  <a:pt x="2402" y="134"/>
                  <a:pt x="2402" y="434"/>
                </a:cubicBezTo>
                <a:lnTo>
                  <a:pt x="2402" y="2469"/>
                </a:lnTo>
                <a:lnTo>
                  <a:pt x="434" y="2469"/>
                </a:lnTo>
                <a:cubicBezTo>
                  <a:pt x="133" y="2469"/>
                  <a:pt x="0" y="2602"/>
                  <a:pt x="0" y="2902"/>
                </a:cubicBezTo>
                <a:lnTo>
                  <a:pt x="0" y="4303"/>
                </a:lnTo>
                <a:cubicBezTo>
                  <a:pt x="0" y="4604"/>
                  <a:pt x="133" y="4737"/>
                  <a:pt x="434" y="4737"/>
                </a:cubicBezTo>
                <a:lnTo>
                  <a:pt x="2402" y="4737"/>
                </a:lnTo>
                <a:lnTo>
                  <a:pt x="2402" y="6772"/>
                </a:lnTo>
                <a:cubicBezTo>
                  <a:pt x="2402" y="7105"/>
                  <a:pt x="2535" y="7239"/>
                  <a:pt x="2835" y="7239"/>
                </a:cubicBezTo>
                <a:lnTo>
                  <a:pt x="4370" y="7239"/>
                </a:lnTo>
                <a:cubicBezTo>
                  <a:pt x="4670" y="7239"/>
                  <a:pt x="4803" y="7105"/>
                  <a:pt x="4803" y="6772"/>
                </a:cubicBezTo>
                <a:lnTo>
                  <a:pt x="4803" y="4737"/>
                </a:lnTo>
                <a:lnTo>
                  <a:pt x="6805" y="4737"/>
                </a:lnTo>
                <a:cubicBezTo>
                  <a:pt x="7105" y="4737"/>
                  <a:pt x="7239" y="4604"/>
                  <a:pt x="7239" y="4303"/>
                </a:cubicBezTo>
                <a:lnTo>
                  <a:pt x="7239" y="2902"/>
                </a:lnTo>
                <a:cubicBezTo>
                  <a:pt x="7239" y="2602"/>
                  <a:pt x="7105" y="2469"/>
                  <a:pt x="6805" y="2469"/>
                </a:cubicBezTo>
                <a:lnTo>
                  <a:pt x="4803" y="2469"/>
                </a:lnTo>
                <a:lnTo>
                  <a:pt x="4803" y="434"/>
                </a:lnTo>
                <a:cubicBezTo>
                  <a:pt x="4803" y="134"/>
                  <a:pt x="4670" y="0"/>
                  <a:pt x="437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21"/>
          <p:cNvSpPr/>
          <p:nvPr/>
        </p:nvSpPr>
        <p:spPr>
          <a:xfrm>
            <a:off x="174175" y="3198689"/>
            <a:ext cx="230146" cy="230178"/>
          </a:xfrm>
          <a:custGeom>
            <a:rect b="b" l="l" r="r" t="t"/>
            <a:pathLst>
              <a:path extrusionOk="0" h="7240" w="7239">
                <a:moveTo>
                  <a:pt x="2869" y="1"/>
                </a:moveTo>
                <a:cubicBezTo>
                  <a:pt x="2536" y="1"/>
                  <a:pt x="2436" y="134"/>
                  <a:pt x="2436" y="435"/>
                </a:cubicBezTo>
                <a:lnTo>
                  <a:pt x="2436" y="2469"/>
                </a:lnTo>
                <a:lnTo>
                  <a:pt x="434" y="2469"/>
                </a:lnTo>
                <a:cubicBezTo>
                  <a:pt x="134" y="2469"/>
                  <a:pt x="0" y="2603"/>
                  <a:pt x="0" y="2903"/>
                </a:cubicBezTo>
                <a:lnTo>
                  <a:pt x="0" y="4304"/>
                </a:lnTo>
                <a:cubicBezTo>
                  <a:pt x="0" y="4638"/>
                  <a:pt x="134" y="4738"/>
                  <a:pt x="434" y="4738"/>
                </a:cubicBezTo>
                <a:lnTo>
                  <a:pt x="2436" y="4738"/>
                </a:lnTo>
                <a:lnTo>
                  <a:pt x="2436" y="6806"/>
                </a:lnTo>
                <a:cubicBezTo>
                  <a:pt x="2436" y="7106"/>
                  <a:pt x="2536" y="7239"/>
                  <a:pt x="2869" y="7239"/>
                </a:cubicBezTo>
                <a:lnTo>
                  <a:pt x="4370" y="7239"/>
                </a:lnTo>
                <a:cubicBezTo>
                  <a:pt x="4704" y="7239"/>
                  <a:pt x="4804" y="7106"/>
                  <a:pt x="4804" y="6806"/>
                </a:cubicBezTo>
                <a:lnTo>
                  <a:pt x="4804" y="4738"/>
                </a:lnTo>
                <a:lnTo>
                  <a:pt x="6805" y="4738"/>
                </a:lnTo>
                <a:cubicBezTo>
                  <a:pt x="7106" y="4738"/>
                  <a:pt x="7239" y="4604"/>
                  <a:pt x="7239" y="4304"/>
                </a:cubicBezTo>
                <a:lnTo>
                  <a:pt x="7239" y="2903"/>
                </a:lnTo>
                <a:cubicBezTo>
                  <a:pt x="7239" y="2603"/>
                  <a:pt x="7106" y="2469"/>
                  <a:pt x="6805" y="2469"/>
                </a:cubicBezTo>
                <a:lnTo>
                  <a:pt x="4804" y="2469"/>
                </a:lnTo>
                <a:lnTo>
                  <a:pt x="4804" y="435"/>
                </a:lnTo>
                <a:cubicBezTo>
                  <a:pt x="4804" y="134"/>
                  <a:pt x="4670" y="1"/>
                  <a:pt x="437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p:cSld name="CUSTOM_14_1_1">
    <p:spTree>
      <p:nvGrpSpPr>
        <p:cNvPr id="293" name="Shape 293"/>
        <p:cNvGrpSpPr/>
        <p:nvPr/>
      </p:nvGrpSpPr>
      <p:grpSpPr>
        <a:xfrm>
          <a:off x="0" y="0"/>
          <a:ext cx="0" cy="0"/>
          <a:chOff x="0" y="0"/>
          <a:chExt cx="0" cy="0"/>
        </a:xfrm>
      </p:grpSpPr>
      <p:sp>
        <p:nvSpPr>
          <p:cNvPr id="294" name="Google Shape;294;p22"/>
          <p:cNvSpPr txBox="1"/>
          <p:nvPr>
            <p:ph type="title"/>
          </p:nvPr>
        </p:nvSpPr>
        <p:spPr>
          <a:xfrm>
            <a:off x="5010457" y="2074725"/>
            <a:ext cx="3409500" cy="739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5000">
                <a:solidFill>
                  <a:schemeClr val="dk2"/>
                </a:solidFill>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295" name="Google Shape;295;p22"/>
          <p:cNvSpPr txBox="1"/>
          <p:nvPr>
            <p:ph hasCustomPrompt="1" idx="2" type="title"/>
          </p:nvPr>
        </p:nvSpPr>
        <p:spPr>
          <a:xfrm>
            <a:off x="5927407" y="709175"/>
            <a:ext cx="1575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6000">
                <a:solidFill>
                  <a:schemeClr val="accent1"/>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296" name="Google Shape;296;p22"/>
          <p:cNvSpPr txBox="1"/>
          <p:nvPr>
            <p:ph idx="1" type="subTitle"/>
          </p:nvPr>
        </p:nvSpPr>
        <p:spPr>
          <a:xfrm>
            <a:off x="5327407" y="2993883"/>
            <a:ext cx="2775600" cy="739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97" name="Google Shape;297;p22"/>
          <p:cNvSpPr/>
          <p:nvPr/>
        </p:nvSpPr>
        <p:spPr>
          <a:xfrm>
            <a:off x="8267626" y="345809"/>
            <a:ext cx="230146" cy="230146"/>
          </a:xfrm>
          <a:custGeom>
            <a:rect b="b" l="l" r="r" t="t"/>
            <a:pathLst>
              <a:path extrusionOk="0" h="7239" w="7239">
                <a:moveTo>
                  <a:pt x="2835" y="0"/>
                </a:moveTo>
                <a:cubicBezTo>
                  <a:pt x="2535" y="0"/>
                  <a:pt x="2402" y="134"/>
                  <a:pt x="2402" y="434"/>
                </a:cubicBezTo>
                <a:lnTo>
                  <a:pt x="2402" y="2469"/>
                </a:lnTo>
                <a:lnTo>
                  <a:pt x="434" y="2469"/>
                </a:lnTo>
                <a:cubicBezTo>
                  <a:pt x="133" y="2469"/>
                  <a:pt x="0" y="2602"/>
                  <a:pt x="0" y="2902"/>
                </a:cubicBezTo>
                <a:lnTo>
                  <a:pt x="0" y="4303"/>
                </a:lnTo>
                <a:cubicBezTo>
                  <a:pt x="0" y="4604"/>
                  <a:pt x="133" y="4737"/>
                  <a:pt x="434" y="4737"/>
                </a:cubicBezTo>
                <a:lnTo>
                  <a:pt x="2402" y="4737"/>
                </a:lnTo>
                <a:lnTo>
                  <a:pt x="2402" y="6772"/>
                </a:lnTo>
                <a:cubicBezTo>
                  <a:pt x="2402" y="7105"/>
                  <a:pt x="2535" y="7239"/>
                  <a:pt x="2835" y="7239"/>
                </a:cubicBezTo>
                <a:lnTo>
                  <a:pt x="4370" y="7239"/>
                </a:lnTo>
                <a:cubicBezTo>
                  <a:pt x="4670" y="7239"/>
                  <a:pt x="4803" y="7105"/>
                  <a:pt x="4803" y="6772"/>
                </a:cubicBezTo>
                <a:lnTo>
                  <a:pt x="4803" y="4737"/>
                </a:lnTo>
                <a:lnTo>
                  <a:pt x="6805" y="4737"/>
                </a:lnTo>
                <a:cubicBezTo>
                  <a:pt x="7105" y="4737"/>
                  <a:pt x="7239" y="4604"/>
                  <a:pt x="7239" y="4303"/>
                </a:cubicBezTo>
                <a:lnTo>
                  <a:pt x="7239" y="2902"/>
                </a:lnTo>
                <a:cubicBezTo>
                  <a:pt x="7239" y="2602"/>
                  <a:pt x="7105" y="2469"/>
                  <a:pt x="6805" y="2469"/>
                </a:cubicBezTo>
                <a:lnTo>
                  <a:pt x="4803" y="2469"/>
                </a:lnTo>
                <a:lnTo>
                  <a:pt x="4803" y="434"/>
                </a:lnTo>
                <a:cubicBezTo>
                  <a:pt x="4803" y="134"/>
                  <a:pt x="4670" y="0"/>
                  <a:pt x="437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22"/>
          <p:cNvSpPr/>
          <p:nvPr/>
        </p:nvSpPr>
        <p:spPr>
          <a:xfrm>
            <a:off x="6044021" y="443750"/>
            <a:ext cx="207053" cy="207082"/>
          </a:xfrm>
          <a:custGeom>
            <a:rect b="b" l="l" r="r" t="t"/>
            <a:pathLst>
              <a:path extrusionOk="0" h="7240" w="7239">
                <a:moveTo>
                  <a:pt x="2869" y="1"/>
                </a:moveTo>
                <a:cubicBezTo>
                  <a:pt x="2536" y="1"/>
                  <a:pt x="2436" y="134"/>
                  <a:pt x="2436" y="435"/>
                </a:cubicBezTo>
                <a:lnTo>
                  <a:pt x="2436" y="2469"/>
                </a:lnTo>
                <a:lnTo>
                  <a:pt x="434" y="2469"/>
                </a:lnTo>
                <a:cubicBezTo>
                  <a:pt x="134" y="2469"/>
                  <a:pt x="0" y="2603"/>
                  <a:pt x="0" y="2903"/>
                </a:cubicBezTo>
                <a:lnTo>
                  <a:pt x="0" y="4304"/>
                </a:lnTo>
                <a:cubicBezTo>
                  <a:pt x="0" y="4638"/>
                  <a:pt x="134" y="4738"/>
                  <a:pt x="434" y="4738"/>
                </a:cubicBezTo>
                <a:lnTo>
                  <a:pt x="2436" y="4738"/>
                </a:lnTo>
                <a:lnTo>
                  <a:pt x="2436" y="6806"/>
                </a:lnTo>
                <a:cubicBezTo>
                  <a:pt x="2436" y="7106"/>
                  <a:pt x="2536" y="7239"/>
                  <a:pt x="2869" y="7239"/>
                </a:cubicBezTo>
                <a:lnTo>
                  <a:pt x="4370" y="7239"/>
                </a:lnTo>
                <a:cubicBezTo>
                  <a:pt x="4704" y="7239"/>
                  <a:pt x="4804" y="7106"/>
                  <a:pt x="4804" y="6806"/>
                </a:cubicBezTo>
                <a:lnTo>
                  <a:pt x="4804" y="4738"/>
                </a:lnTo>
                <a:lnTo>
                  <a:pt x="6805" y="4738"/>
                </a:lnTo>
                <a:cubicBezTo>
                  <a:pt x="7106" y="4738"/>
                  <a:pt x="7239" y="4604"/>
                  <a:pt x="7239" y="4304"/>
                </a:cubicBezTo>
                <a:lnTo>
                  <a:pt x="7239" y="2903"/>
                </a:lnTo>
                <a:cubicBezTo>
                  <a:pt x="7239" y="2603"/>
                  <a:pt x="7106" y="2469"/>
                  <a:pt x="6805" y="2469"/>
                </a:cubicBezTo>
                <a:lnTo>
                  <a:pt x="4804" y="2469"/>
                </a:lnTo>
                <a:lnTo>
                  <a:pt x="4804" y="435"/>
                </a:lnTo>
                <a:cubicBezTo>
                  <a:pt x="4804" y="134"/>
                  <a:pt x="4670" y="1"/>
                  <a:pt x="437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9" name="Google Shape;299;p22"/>
          <p:cNvGrpSpPr/>
          <p:nvPr/>
        </p:nvGrpSpPr>
        <p:grpSpPr>
          <a:xfrm rot="9651258">
            <a:off x="310027" y="358769"/>
            <a:ext cx="643548" cy="377045"/>
            <a:chOff x="-1131628" y="1250953"/>
            <a:chExt cx="695437" cy="407447"/>
          </a:xfrm>
        </p:grpSpPr>
        <p:sp>
          <p:nvSpPr>
            <p:cNvPr id="300" name="Google Shape;300;p22"/>
            <p:cNvSpPr/>
            <p:nvPr/>
          </p:nvSpPr>
          <p:spPr>
            <a:xfrm>
              <a:off x="-1131628" y="1250953"/>
              <a:ext cx="695437" cy="407447"/>
            </a:xfrm>
            <a:custGeom>
              <a:rect b="b" l="l" r="r" t="t"/>
              <a:pathLst>
                <a:path extrusionOk="0" h="11648" w="19881">
                  <a:moveTo>
                    <a:pt x="15592" y="0"/>
                  </a:moveTo>
                  <a:cubicBezTo>
                    <a:pt x="15168" y="0"/>
                    <a:pt x="14735" y="71"/>
                    <a:pt x="14310" y="220"/>
                  </a:cubicBezTo>
                  <a:lnTo>
                    <a:pt x="3036" y="4256"/>
                  </a:lnTo>
                  <a:cubicBezTo>
                    <a:pt x="1034" y="4956"/>
                    <a:pt x="0" y="7125"/>
                    <a:pt x="701" y="9126"/>
                  </a:cubicBezTo>
                  <a:cubicBezTo>
                    <a:pt x="1252" y="10676"/>
                    <a:pt x="2735" y="11647"/>
                    <a:pt x="4318" y="11647"/>
                  </a:cubicBezTo>
                  <a:cubicBezTo>
                    <a:pt x="4745" y="11647"/>
                    <a:pt x="5179" y="11576"/>
                    <a:pt x="5604" y="11428"/>
                  </a:cubicBezTo>
                  <a:lnTo>
                    <a:pt x="16879" y="7425"/>
                  </a:lnTo>
                  <a:cubicBezTo>
                    <a:pt x="18847" y="6691"/>
                    <a:pt x="19881" y="4523"/>
                    <a:pt x="19180" y="2521"/>
                  </a:cubicBezTo>
                  <a:cubicBezTo>
                    <a:pt x="18629" y="971"/>
                    <a:pt x="17166" y="0"/>
                    <a:pt x="1559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22"/>
            <p:cNvSpPr/>
            <p:nvPr/>
          </p:nvSpPr>
          <p:spPr>
            <a:xfrm>
              <a:off x="-1131628" y="1328644"/>
              <a:ext cx="393245" cy="329756"/>
            </a:xfrm>
            <a:custGeom>
              <a:rect b="b" l="l" r="r" t="t"/>
              <a:pathLst>
                <a:path extrusionOk="0" h="9427" w="11242">
                  <a:moveTo>
                    <a:pt x="8673" y="0"/>
                  </a:moveTo>
                  <a:lnTo>
                    <a:pt x="3036" y="2035"/>
                  </a:lnTo>
                  <a:cubicBezTo>
                    <a:pt x="1034" y="2735"/>
                    <a:pt x="0" y="4904"/>
                    <a:pt x="701" y="6905"/>
                  </a:cubicBezTo>
                  <a:cubicBezTo>
                    <a:pt x="1252" y="8455"/>
                    <a:pt x="2735" y="9426"/>
                    <a:pt x="4318" y="9426"/>
                  </a:cubicBezTo>
                  <a:cubicBezTo>
                    <a:pt x="4745" y="9426"/>
                    <a:pt x="5179" y="9355"/>
                    <a:pt x="5604" y="9207"/>
                  </a:cubicBezTo>
                  <a:lnTo>
                    <a:pt x="11241" y="7205"/>
                  </a:lnTo>
                  <a:lnTo>
                    <a:pt x="867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22"/>
            <p:cNvSpPr/>
            <p:nvPr/>
          </p:nvSpPr>
          <p:spPr>
            <a:xfrm>
              <a:off x="-1033614" y="1304858"/>
              <a:ext cx="460931" cy="190956"/>
            </a:xfrm>
            <a:custGeom>
              <a:rect b="b" l="l" r="r" t="t"/>
              <a:pathLst>
                <a:path extrusionOk="0" h="5459" w="13177">
                  <a:moveTo>
                    <a:pt x="12479" y="0"/>
                  </a:moveTo>
                  <a:cubicBezTo>
                    <a:pt x="12400" y="0"/>
                    <a:pt x="12320" y="15"/>
                    <a:pt x="12242" y="46"/>
                  </a:cubicBezTo>
                  <a:lnTo>
                    <a:pt x="500" y="4216"/>
                  </a:lnTo>
                  <a:cubicBezTo>
                    <a:pt x="167" y="4349"/>
                    <a:pt x="0" y="4716"/>
                    <a:pt x="100" y="5050"/>
                  </a:cubicBezTo>
                  <a:cubicBezTo>
                    <a:pt x="205" y="5285"/>
                    <a:pt x="453" y="5459"/>
                    <a:pt x="716" y="5459"/>
                  </a:cubicBezTo>
                  <a:cubicBezTo>
                    <a:pt x="788" y="5459"/>
                    <a:pt x="862" y="5446"/>
                    <a:pt x="934" y="5417"/>
                  </a:cubicBezTo>
                  <a:lnTo>
                    <a:pt x="12676" y="1214"/>
                  </a:lnTo>
                  <a:cubicBezTo>
                    <a:pt x="13009" y="1114"/>
                    <a:pt x="13176" y="747"/>
                    <a:pt x="13076" y="413"/>
                  </a:cubicBezTo>
                  <a:cubicBezTo>
                    <a:pt x="12974" y="158"/>
                    <a:pt x="12735" y="0"/>
                    <a:pt x="12479" y="0"/>
                  </a:cubicBezTo>
                  <a:close/>
                </a:path>
              </a:pathLst>
            </a:custGeom>
            <a:solidFill>
              <a:srgbClr val="FAE9CD">
                <a:alpha val="48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3" name="Google Shape;303;p22"/>
          <p:cNvGrpSpPr/>
          <p:nvPr/>
        </p:nvGrpSpPr>
        <p:grpSpPr>
          <a:xfrm>
            <a:off x="8076848" y="4633625"/>
            <a:ext cx="357775" cy="295791"/>
            <a:chOff x="-783927" y="2108838"/>
            <a:chExt cx="357775" cy="295791"/>
          </a:xfrm>
        </p:grpSpPr>
        <p:sp>
          <p:nvSpPr>
            <p:cNvPr id="304" name="Google Shape;304;p22"/>
            <p:cNvSpPr/>
            <p:nvPr/>
          </p:nvSpPr>
          <p:spPr>
            <a:xfrm>
              <a:off x="-783927" y="2108838"/>
              <a:ext cx="357775" cy="295791"/>
            </a:xfrm>
            <a:custGeom>
              <a:rect b="b" l="l" r="r" t="t"/>
              <a:pathLst>
                <a:path extrusionOk="0" h="8456" w="10228">
                  <a:moveTo>
                    <a:pt x="4674" y="1"/>
                  </a:moveTo>
                  <a:cubicBezTo>
                    <a:pt x="3660" y="1"/>
                    <a:pt x="2642" y="369"/>
                    <a:pt x="1835" y="1113"/>
                  </a:cubicBezTo>
                  <a:cubicBezTo>
                    <a:pt x="134" y="2681"/>
                    <a:pt x="1" y="5316"/>
                    <a:pt x="1568" y="7017"/>
                  </a:cubicBezTo>
                  <a:cubicBezTo>
                    <a:pt x="1735" y="7217"/>
                    <a:pt x="1935" y="7384"/>
                    <a:pt x="2135" y="7518"/>
                  </a:cubicBezTo>
                  <a:cubicBezTo>
                    <a:pt x="2962" y="8173"/>
                    <a:pt x="3852" y="8456"/>
                    <a:pt x="4706" y="8456"/>
                  </a:cubicBezTo>
                  <a:cubicBezTo>
                    <a:pt x="7680" y="8456"/>
                    <a:pt x="10227" y="5030"/>
                    <a:pt x="8206" y="1947"/>
                  </a:cubicBezTo>
                  <a:cubicBezTo>
                    <a:pt x="8073" y="1747"/>
                    <a:pt x="7906" y="1547"/>
                    <a:pt x="7739" y="1346"/>
                  </a:cubicBezTo>
                  <a:cubicBezTo>
                    <a:pt x="6916" y="452"/>
                    <a:pt x="5797" y="1"/>
                    <a:pt x="467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22"/>
            <p:cNvSpPr/>
            <p:nvPr/>
          </p:nvSpPr>
          <p:spPr>
            <a:xfrm>
              <a:off x="-745414" y="2137242"/>
              <a:ext cx="248568" cy="234576"/>
            </a:xfrm>
            <a:custGeom>
              <a:rect b="b" l="l" r="r" t="t"/>
              <a:pathLst>
                <a:path extrusionOk="0" h="6706" w="7106">
                  <a:moveTo>
                    <a:pt x="6038" y="1"/>
                  </a:moveTo>
                  <a:lnTo>
                    <a:pt x="0" y="5571"/>
                  </a:lnTo>
                  <a:cubicBezTo>
                    <a:pt x="134" y="5805"/>
                    <a:pt x="301" y="6005"/>
                    <a:pt x="467" y="6205"/>
                  </a:cubicBezTo>
                  <a:cubicBezTo>
                    <a:pt x="634" y="6405"/>
                    <a:pt x="834" y="6572"/>
                    <a:pt x="1034" y="6706"/>
                  </a:cubicBezTo>
                  <a:lnTo>
                    <a:pt x="7105" y="1135"/>
                  </a:lnTo>
                  <a:cubicBezTo>
                    <a:pt x="6972" y="935"/>
                    <a:pt x="6805" y="735"/>
                    <a:pt x="6638" y="534"/>
                  </a:cubicBezTo>
                  <a:cubicBezTo>
                    <a:pt x="6472" y="334"/>
                    <a:pt x="6271" y="167"/>
                    <a:pt x="603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6" name="Google Shape;306;p22"/>
          <p:cNvSpPr/>
          <p:nvPr/>
        </p:nvSpPr>
        <p:spPr>
          <a:xfrm>
            <a:off x="174175" y="3198689"/>
            <a:ext cx="230146" cy="230178"/>
          </a:xfrm>
          <a:custGeom>
            <a:rect b="b" l="l" r="r" t="t"/>
            <a:pathLst>
              <a:path extrusionOk="0" h="7240" w="7239">
                <a:moveTo>
                  <a:pt x="2869" y="1"/>
                </a:moveTo>
                <a:cubicBezTo>
                  <a:pt x="2536" y="1"/>
                  <a:pt x="2436" y="134"/>
                  <a:pt x="2436" y="435"/>
                </a:cubicBezTo>
                <a:lnTo>
                  <a:pt x="2436" y="2469"/>
                </a:lnTo>
                <a:lnTo>
                  <a:pt x="434" y="2469"/>
                </a:lnTo>
                <a:cubicBezTo>
                  <a:pt x="134" y="2469"/>
                  <a:pt x="0" y="2603"/>
                  <a:pt x="0" y="2903"/>
                </a:cubicBezTo>
                <a:lnTo>
                  <a:pt x="0" y="4304"/>
                </a:lnTo>
                <a:cubicBezTo>
                  <a:pt x="0" y="4638"/>
                  <a:pt x="134" y="4738"/>
                  <a:pt x="434" y="4738"/>
                </a:cubicBezTo>
                <a:lnTo>
                  <a:pt x="2436" y="4738"/>
                </a:lnTo>
                <a:lnTo>
                  <a:pt x="2436" y="6806"/>
                </a:lnTo>
                <a:cubicBezTo>
                  <a:pt x="2436" y="7106"/>
                  <a:pt x="2536" y="7239"/>
                  <a:pt x="2869" y="7239"/>
                </a:cubicBezTo>
                <a:lnTo>
                  <a:pt x="4370" y="7239"/>
                </a:lnTo>
                <a:cubicBezTo>
                  <a:pt x="4704" y="7239"/>
                  <a:pt x="4804" y="7106"/>
                  <a:pt x="4804" y="6806"/>
                </a:cubicBezTo>
                <a:lnTo>
                  <a:pt x="4804" y="4738"/>
                </a:lnTo>
                <a:lnTo>
                  <a:pt x="6805" y="4738"/>
                </a:lnTo>
                <a:cubicBezTo>
                  <a:pt x="7106" y="4738"/>
                  <a:pt x="7239" y="4604"/>
                  <a:pt x="7239" y="4304"/>
                </a:cubicBezTo>
                <a:lnTo>
                  <a:pt x="7239" y="2903"/>
                </a:lnTo>
                <a:cubicBezTo>
                  <a:pt x="7239" y="2603"/>
                  <a:pt x="7106" y="2469"/>
                  <a:pt x="6805" y="2469"/>
                </a:cubicBezTo>
                <a:lnTo>
                  <a:pt x="4804" y="2469"/>
                </a:lnTo>
                <a:lnTo>
                  <a:pt x="4804" y="435"/>
                </a:lnTo>
                <a:cubicBezTo>
                  <a:pt x="4804" y="134"/>
                  <a:pt x="4670" y="1"/>
                  <a:pt x="437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22"/>
          <p:cNvSpPr/>
          <p:nvPr/>
        </p:nvSpPr>
        <p:spPr>
          <a:xfrm>
            <a:off x="174175" y="3198689"/>
            <a:ext cx="230146" cy="230178"/>
          </a:xfrm>
          <a:custGeom>
            <a:rect b="b" l="l" r="r" t="t"/>
            <a:pathLst>
              <a:path extrusionOk="0" h="7240" w="7239">
                <a:moveTo>
                  <a:pt x="2869" y="1"/>
                </a:moveTo>
                <a:cubicBezTo>
                  <a:pt x="2536" y="1"/>
                  <a:pt x="2436" y="134"/>
                  <a:pt x="2436" y="435"/>
                </a:cubicBezTo>
                <a:lnTo>
                  <a:pt x="2436" y="2469"/>
                </a:lnTo>
                <a:lnTo>
                  <a:pt x="434" y="2469"/>
                </a:lnTo>
                <a:cubicBezTo>
                  <a:pt x="134" y="2469"/>
                  <a:pt x="0" y="2603"/>
                  <a:pt x="0" y="2903"/>
                </a:cubicBezTo>
                <a:lnTo>
                  <a:pt x="0" y="4304"/>
                </a:lnTo>
                <a:cubicBezTo>
                  <a:pt x="0" y="4638"/>
                  <a:pt x="134" y="4738"/>
                  <a:pt x="434" y="4738"/>
                </a:cubicBezTo>
                <a:lnTo>
                  <a:pt x="2436" y="4738"/>
                </a:lnTo>
                <a:lnTo>
                  <a:pt x="2436" y="6806"/>
                </a:lnTo>
                <a:cubicBezTo>
                  <a:pt x="2436" y="7106"/>
                  <a:pt x="2536" y="7239"/>
                  <a:pt x="2869" y="7239"/>
                </a:cubicBezTo>
                <a:lnTo>
                  <a:pt x="4370" y="7239"/>
                </a:lnTo>
                <a:cubicBezTo>
                  <a:pt x="4704" y="7239"/>
                  <a:pt x="4804" y="7106"/>
                  <a:pt x="4804" y="6806"/>
                </a:cubicBezTo>
                <a:lnTo>
                  <a:pt x="4804" y="4738"/>
                </a:lnTo>
                <a:lnTo>
                  <a:pt x="6805" y="4738"/>
                </a:lnTo>
                <a:cubicBezTo>
                  <a:pt x="7106" y="4738"/>
                  <a:pt x="7239" y="4604"/>
                  <a:pt x="7239" y="4304"/>
                </a:cubicBezTo>
                <a:lnTo>
                  <a:pt x="7239" y="2903"/>
                </a:lnTo>
                <a:cubicBezTo>
                  <a:pt x="7239" y="2603"/>
                  <a:pt x="7106" y="2469"/>
                  <a:pt x="6805" y="2469"/>
                </a:cubicBezTo>
                <a:lnTo>
                  <a:pt x="4804" y="2469"/>
                </a:lnTo>
                <a:lnTo>
                  <a:pt x="4804" y="435"/>
                </a:lnTo>
                <a:cubicBezTo>
                  <a:pt x="4804" y="134"/>
                  <a:pt x="4670" y="1"/>
                  <a:pt x="437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4">
  <p:cSld name="CUSTOM_14_1_1_1">
    <p:spTree>
      <p:nvGrpSpPr>
        <p:cNvPr id="308" name="Shape 308"/>
        <p:cNvGrpSpPr/>
        <p:nvPr/>
      </p:nvGrpSpPr>
      <p:grpSpPr>
        <a:xfrm>
          <a:off x="0" y="0"/>
          <a:ext cx="0" cy="0"/>
          <a:chOff x="0" y="0"/>
          <a:chExt cx="0" cy="0"/>
        </a:xfrm>
      </p:grpSpPr>
      <p:sp>
        <p:nvSpPr>
          <p:cNvPr id="309" name="Google Shape;309;p23"/>
          <p:cNvSpPr txBox="1"/>
          <p:nvPr>
            <p:ph type="title"/>
          </p:nvPr>
        </p:nvSpPr>
        <p:spPr>
          <a:xfrm>
            <a:off x="712950" y="2074725"/>
            <a:ext cx="4071600" cy="739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5000">
                <a:solidFill>
                  <a:schemeClr val="dk2"/>
                </a:solidFill>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310" name="Google Shape;310;p23"/>
          <p:cNvSpPr txBox="1"/>
          <p:nvPr>
            <p:ph hasCustomPrompt="1" idx="2" type="title"/>
          </p:nvPr>
        </p:nvSpPr>
        <p:spPr>
          <a:xfrm>
            <a:off x="1960950" y="709175"/>
            <a:ext cx="1575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6000">
                <a:solidFill>
                  <a:schemeClr val="accent1"/>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311" name="Google Shape;311;p23"/>
          <p:cNvSpPr txBox="1"/>
          <p:nvPr>
            <p:ph idx="1" type="subTitle"/>
          </p:nvPr>
        </p:nvSpPr>
        <p:spPr>
          <a:xfrm>
            <a:off x="1360950" y="2993883"/>
            <a:ext cx="2775600" cy="739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12" name="Google Shape;312;p23"/>
          <p:cNvSpPr/>
          <p:nvPr/>
        </p:nvSpPr>
        <p:spPr>
          <a:xfrm>
            <a:off x="8267626" y="345809"/>
            <a:ext cx="230146" cy="230146"/>
          </a:xfrm>
          <a:custGeom>
            <a:rect b="b" l="l" r="r" t="t"/>
            <a:pathLst>
              <a:path extrusionOk="0" h="7239" w="7239">
                <a:moveTo>
                  <a:pt x="2835" y="0"/>
                </a:moveTo>
                <a:cubicBezTo>
                  <a:pt x="2535" y="0"/>
                  <a:pt x="2402" y="134"/>
                  <a:pt x="2402" y="434"/>
                </a:cubicBezTo>
                <a:lnTo>
                  <a:pt x="2402" y="2469"/>
                </a:lnTo>
                <a:lnTo>
                  <a:pt x="434" y="2469"/>
                </a:lnTo>
                <a:cubicBezTo>
                  <a:pt x="133" y="2469"/>
                  <a:pt x="0" y="2602"/>
                  <a:pt x="0" y="2902"/>
                </a:cubicBezTo>
                <a:lnTo>
                  <a:pt x="0" y="4303"/>
                </a:lnTo>
                <a:cubicBezTo>
                  <a:pt x="0" y="4604"/>
                  <a:pt x="133" y="4737"/>
                  <a:pt x="434" y="4737"/>
                </a:cubicBezTo>
                <a:lnTo>
                  <a:pt x="2402" y="4737"/>
                </a:lnTo>
                <a:lnTo>
                  <a:pt x="2402" y="6772"/>
                </a:lnTo>
                <a:cubicBezTo>
                  <a:pt x="2402" y="7105"/>
                  <a:pt x="2535" y="7239"/>
                  <a:pt x="2835" y="7239"/>
                </a:cubicBezTo>
                <a:lnTo>
                  <a:pt x="4370" y="7239"/>
                </a:lnTo>
                <a:cubicBezTo>
                  <a:pt x="4670" y="7239"/>
                  <a:pt x="4803" y="7105"/>
                  <a:pt x="4803" y="6772"/>
                </a:cubicBezTo>
                <a:lnTo>
                  <a:pt x="4803" y="4737"/>
                </a:lnTo>
                <a:lnTo>
                  <a:pt x="6805" y="4737"/>
                </a:lnTo>
                <a:cubicBezTo>
                  <a:pt x="7105" y="4737"/>
                  <a:pt x="7239" y="4604"/>
                  <a:pt x="7239" y="4303"/>
                </a:cubicBezTo>
                <a:lnTo>
                  <a:pt x="7239" y="2902"/>
                </a:lnTo>
                <a:cubicBezTo>
                  <a:pt x="7239" y="2602"/>
                  <a:pt x="7105" y="2469"/>
                  <a:pt x="6805" y="2469"/>
                </a:cubicBezTo>
                <a:lnTo>
                  <a:pt x="4803" y="2469"/>
                </a:lnTo>
                <a:lnTo>
                  <a:pt x="4803" y="434"/>
                </a:lnTo>
                <a:cubicBezTo>
                  <a:pt x="4803" y="134"/>
                  <a:pt x="4670" y="0"/>
                  <a:pt x="437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23"/>
          <p:cNvSpPr/>
          <p:nvPr/>
        </p:nvSpPr>
        <p:spPr>
          <a:xfrm>
            <a:off x="198374" y="3448803"/>
            <a:ext cx="231227" cy="230146"/>
          </a:xfrm>
          <a:custGeom>
            <a:rect b="b" l="l" r="r" t="t"/>
            <a:pathLst>
              <a:path extrusionOk="0" h="7239" w="7273">
                <a:moveTo>
                  <a:pt x="2902" y="0"/>
                </a:moveTo>
                <a:cubicBezTo>
                  <a:pt x="2569" y="0"/>
                  <a:pt x="2469" y="134"/>
                  <a:pt x="2469" y="434"/>
                </a:cubicBezTo>
                <a:lnTo>
                  <a:pt x="2469" y="2502"/>
                </a:lnTo>
                <a:lnTo>
                  <a:pt x="434" y="2502"/>
                </a:lnTo>
                <a:cubicBezTo>
                  <a:pt x="134" y="2502"/>
                  <a:pt x="0" y="2636"/>
                  <a:pt x="0" y="2936"/>
                </a:cubicBezTo>
                <a:lnTo>
                  <a:pt x="0" y="4303"/>
                </a:lnTo>
                <a:cubicBezTo>
                  <a:pt x="0" y="4637"/>
                  <a:pt x="134" y="4770"/>
                  <a:pt x="434" y="4770"/>
                </a:cubicBezTo>
                <a:lnTo>
                  <a:pt x="2435" y="4770"/>
                </a:lnTo>
                <a:lnTo>
                  <a:pt x="2435" y="6805"/>
                </a:lnTo>
                <a:cubicBezTo>
                  <a:pt x="2435" y="7106"/>
                  <a:pt x="2569" y="7239"/>
                  <a:pt x="2869" y="7239"/>
                </a:cubicBezTo>
                <a:lnTo>
                  <a:pt x="4404" y="7239"/>
                </a:lnTo>
                <a:cubicBezTo>
                  <a:pt x="4704" y="7239"/>
                  <a:pt x="4837" y="7106"/>
                  <a:pt x="4837" y="6805"/>
                </a:cubicBezTo>
                <a:lnTo>
                  <a:pt x="4837" y="4770"/>
                </a:lnTo>
                <a:lnTo>
                  <a:pt x="6839" y="4770"/>
                </a:lnTo>
                <a:cubicBezTo>
                  <a:pt x="7139" y="4770"/>
                  <a:pt x="7272" y="4637"/>
                  <a:pt x="7272" y="4303"/>
                </a:cubicBezTo>
                <a:lnTo>
                  <a:pt x="7272" y="2936"/>
                </a:lnTo>
                <a:cubicBezTo>
                  <a:pt x="7272" y="2602"/>
                  <a:pt x="7139" y="2502"/>
                  <a:pt x="6839" y="2502"/>
                </a:cubicBezTo>
                <a:lnTo>
                  <a:pt x="4837" y="2502"/>
                </a:lnTo>
                <a:lnTo>
                  <a:pt x="4837" y="434"/>
                </a:lnTo>
                <a:cubicBezTo>
                  <a:pt x="4837" y="134"/>
                  <a:pt x="4704" y="0"/>
                  <a:pt x="440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23"/>
          <p:cNvSpPr/>
          <p:nvPr/>
        </p:nvSpPr>
        <p:spPr>
          <a:xfrm>
            <a:off x="1431371" y="436575"/>
            <a:ext cx="207053" cy="207082"/>
          </a:xfrm>
          <a:custGeom>
            <a:rect b="b" l="l" r="r" t="t"/>
            <a:pathLst>
              <a:path extrusionOk="0" h="7240" w="7239">
                <a:moveTo>
                  <a:pt x="2869" y="1"/>
                </a:moveTo>
                <a:cubicBezTo>
                  <a:pt x="2536" y="1"/>
                  <a:pt x="2436" y="134"/>
                  <a:pt x="2436" y="435"/>
                </a:cubicBezTo>
                <a:lnTo>
                  <a:pt x="2436" y="2469"/>
                </a:lnTo>
                <a:lnTo>
                  <a:pt x="434" y="2469"/>
                </a:lnTo>
                <a:cubicBezTo>
                  <a:pt x="134" y="2469"/>
                  <a:pt x="0" y="2603"/>
                  <a:pt x="0" y="2903"/>
                </a:cubicBezTo>
                <a:lnTo>
                  <a:pt x="0" y="4304"/>
                </a:lnTo>
                <a:cubicBezTo>
                  <a:pt x="0" y="4638"/>
                  <a:pt x="134" y="4738"/>
                  <a:pt x="434" y="4738"/>
                </a:cubicBezTo>
                <a:lnTo>
                  <a:pt x="2436" y="4738"/>
                </a:lnTo>
                <a:lnTo>
                  <a:pt x="2436" y="6806"/>
                </a:lnTo>
                <a:cubicBezTo>
                  <a:pt x="2436" y="7106"/>
                  <a:pt x="2536" y="7239"/>
                  <a:pt x="2869" y="7239"/>
                </a:cubicBezTo>
                <a:lnTo>
                  <a:pt x="4370" y="7239"/>
                </a:lnTo>
                <a:cubicBezTo>
                  <a:pt x="4704" y="7239"/>
                  <a:pt x="4804" y="7106"/>
                  <a:pt x="4804" y="6806"/>
                </a:cubicBezTo>
                <a:lnTo>
                  <a:pt x="4804" y="4738"/>
                </a:lnTo>
                <a:lnTo>
                  <a:pt x="6805" y="4738"/>
                </a:lnTo>
                <a:cubicBezTo>
                  <a:pt x="7106" y="4738"/>
                  <a:pt x="7239" y="4604"/>
                  <a:pt x="7239" y="4304"/>
                </a:cubicBezTo>
                <a:lnTo>
                  <a:pt x="7239" y="2903"/>
                </a:lnTo>
                <a:cubicBezTo>
                  <a:pt x="7239" y="2603"/>
                  <a:pt x="7106" y="2469"/>
                  <a:pt x="6805" y="2469"/>
                </a:cubicBezTo>
                <a:lnTo>
                  <a:pt x="4804" y="2469"/>
                </a:lnTo>
                <a:lnTo>
                  <a:pt x="4804" y="435"/>
                </a:lnTo>
                <a:cubicBezTo>
                  <a:pt x="4804" y="134"/>
                  <a:pt x="4670" y="1"/>
                  <a:pt x="437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5" name="Google Shape;315;p23"/>
          <p:cNvGrpSpPr/>
          <p:nvPr/>
        </p:nvGrpSpPr>
        <p:grpSpPr>
          <a:xfrm>
            <a:off x="8578360" y="4157975"/>
            <a:ext cx="357775" cy="295791"/>
            <a:chOff x="-783927" y="2108838"/>
            <a:chExt cx="357775" cy="295791"/>
          </a:xfrm>
        </p:grpSpPr>
        <p:sp>
          <p:nvSpPr>
            <p:cNvPr id="316" name="Google Shape;316;p23"/>
            <p:cNvSpPr/>
            <p:nvPr/>
          </p:nvSpPr>
          <p:spPr>
            <a:xfrm>
              <a:off x="-783927" y="2108838"/>
              <a:ext cx="357775" cy="295791"/>
            </a:xfrm>
            <a:custGeom>
              <a:rect b="b" l="l" r="r" t="t"/>
              <a:pathLst>
                <a:path extrusionOk="0" h="8456" w="10228">
                  <a:moveTo>
                    <a:pt x="4674" y="1"/>
                  </a:moveTo>
                  <a:cubicBezTo>
                    <a:pt x="3660" y="1"/>
                    <a:pt x="2642" y="369"/>
                    <a:pt x="1835" y="1113"/>
                  </a:cubicBezTo>
                  <a:cubicBezTo>
                    <a:pt x="134" y="2681"/>
                    <a:pt x="1" y="5316"/>
                    <a:pt x="1568" y="7017"/>
                  </a:cubicBezTo>
                  <a:cubicBezTo>
                    <a:pt x="1735" y="7217"/>
                    <a:pt x="1935" y="7384"/>
                    <a:pt x="2135" y="7518"/>
                  </a:cubicBezTo>
                  <a:cubicBezTo>
                    <a:pt x="2962" y="8173"/>
                    <a:pt x="3852" y="8456"/>
                    <a:pt x="4706" y="8456"/>
                  </a:cubicBezTo>
                  <a:cubicBezTo>
                    <a:pt x="7680" y="8456"/>
                    <a:pt x="10227" y="5030"/>
                    <a:pt x="8206" y="1947"/>
                  </a:cubicBezTo>
                  <a:cubicBezTo>
                    <a:pt x="8073" y="1747"/>
                    <a:pt x="7906" y="1547"/>
                    <a:pt x="7739" y="1346"/>
                  </a:cubicBezTo>
                  <a:cubicBezTo>
                    <a:pt x="6916" y="452"/>
                    <a:pt x="5797" y="1"/>
                    <a:pt x="467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23"/>
            <p:cNvSpPr/>
            <p:nvPr/>
          </p:nvSpPr>
          <p:spPr>
            <a:xfrm>
              <a:off x="-745414" y="2137242"/>
              <a:ext cx="248568" cy="234576"/>
            </a:xfrm>
            <a:custGeom>
              <a:rect b="b" l="l" r="r" t="t"/>
              <a:pathLst>
                <a:path extrusionOk="0" h="6706" w="7106">
                  <a:moveTo>
                    <a:pt x="6038" y="1"/>
                  </a:moveTo>
                  <a:lnTo>
                    <a:pt x="0" y="5571"/>
                  </a:lnTo>
                  <a:cubicBezTo>
                    <a:pt x="134" y="5805"/>
                    <a:pt x="301" y="6005"/>
                    <a:pt x="467" y="6205"/>
                  </a:cubicBezTo>
                  <a:cubicBezTo>
                    <a:pt x="634" y="6405"/>
                    <a:pt x="834" y="6572"/>
                    <a:pt x="1034" y="6706"/>
                  </a:cubicBezTo>
                  <a:lnTo>
                    <a:pt x="7105" y="1135"/>
                  </a:lnTo>
                  <a:cubicBezTo>
                    <a:pt x="6972" y="935"/>
                    <a:pt x="6805" y="735"/>
                    <a:pt x="6638" y="534"/>
                  </a:cubicBezTo>
                  <a:cubicBezTo>
                    <a:pt x="6472" y="334"/>
                    <a:pt x="6271" y="167"/>
                    <a:pt x="603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5">
  <p:cSld name="CUSTOM_14_1_1_1_1">
    <p:spTree>
      <p:nvGrpSpPr>
        <p:cNvPr id="318" name="Shape 318"/>
        <p:cNvGrpSpPr/>
        <p:nvPr/>
      </p:nvGrpSpPr>
      <p:grpSpPr>
        <a:xfrm>
          <a:off x="0" y="0"/>
          <a:ext cx="0" cy="0"/>
          <a:chOff x="0" y="0"/>
          <a:chExt cx="0" cy="0"/>
        </a:xfrm>
      </p:grpSpPr>
      <p:sp>
        <p:nvSpPr>
          <p:cNvPr id="319" name="Google Shape;319;p24"/>
          <p:cNvSpPr txBox="1"/>
          <p:nvPr>
            <p:ph type="title"/>
          </p:nvPr>
        </p:nvSpPr>
        <p:spPr>
          <a:xfrm>
            <a:off x="1972482" y="2074725"/>
            <a:ext cx="5204700" cy="739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5000">
                <a:solidFill>
                  <a:schemeClr val="dk2"/>
                </a:solidFill>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320" name="Google Shape;320;p24"/>
          <p:cNvSpPr txBox="1"/>
          <p:nvPr>
            <p:ph hasCustomPrompt="1" idx="2" type="title"/>
          </p:nvPr>
        </p:nvSpPr>
        <p:spPr>
          <a:xfrm>
            <a:off x="3787032" y="709175"/>
            <a:ext cx="1575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6000">
                <a:solidFill>
                  <a:schemeClr val="accent1"/>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321" name="Google Shape;321;p24"/>
          <p:cNvSpPr txBox="1"/>
          <p:nvPr>
            <p:ph idx="1" type="subTitle"/>
          </p:nvPr>
        </p:nvSpPr>
        <p:spPr>
          <a:xfrm>
            <a:off x="3187032" y="2993883"/>
            <a:ext cx="2775600" cy="739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22" name="Google Shape;322;p24"/>
          <p:cNvSpPr/>
          <p:nvPr/>
        </p:nvSpPr>
        <p:spPr>
          <a:xfrm>
            <a:off x="8267626" y="345809"/>
            <a:ext cx="230146" cy="230146"/>
          </a:xfrm>
          <a:custGeom>
            <a:rect b="b" l="l" r="r" t="t"/>
            <a:pathLst>
              <a:path extrusionOk="0" h="7239" w="7239">
                <a:moveTo>
                  <a:pt x="2835" y="0"/>
                </a:moveTo>
                <a:cubicBezTo>
                  <a:pt x="2535" y="0"/>
                  <a:pt x="2402" y="134"/>
                  <a:pt x="2402" y="434"/>
                </a:cubicBezTo>
                <a:lnTo>
                  <a:pt x="2402" y="2469"/>
                </a:lnTo>
                <a:lnTo>
                  <a:pt x="434" y="2469"/>
                </a:lnTo>
                <a:cubicBezTo>
                  <a:pt x="133" y="2469"/>
                  <a:pt x="0" y="2602"/>
                  <a:pt x="0" y="2902"/>
                </a:cubicBezTo>
                <a:lnTo>
                  <a:pt x="0" y="4303"/>
                </a:lnTo>
                <a:cubicBezTo>
                  <a:pt x="0" y="4604"/>
                  <a:pt x="133" y="4737"/>
                  <a:pt x="434" y="4737"/>
                </a:cubicBezTo>
                <a:lnTo>
                  <a:pt x="2402" y="4737"/>
                </a:lnTo>
                <a:lnTo>
                  <a:pt x="2402" y="6772"/>
                </a:lnTo>
                <a:cubicBezTo>
                  <a:pt x="2402" y="7105"/>
                  <a:pt x="2535" y="7239"/>
                  <a:pt x="2835" y="7239"/>
                </a:cubicBezTo>
                <a:lnTo>
                  <a:pt x="4370" y="7239"/>
                </a:lnTo>
                <a:cubicBezTo>
                  <a:pt x="4670" y="7239"/>
                  <a:pt x="4803" y="7105"/>
                  <a:pt x="4803" y="6772"/>
                </a:cubicBezTo>
                <a:lnTo>
                  <a:pt x="4803" y="4737"/>
                </a:lnTo>
                <a:lnTo>
                  <a:pt x="6805" y="4737"/>
                </a:lnTo>
                <a:cubicBezTo>
                  <a:pt x="7105" y="4737"/>
                  <a:pt x="7239" y="4604"/>
                  <a:pt x="7239" y="4303"/>
                </a:cubicBezTo>
                <a:lnTo>
                  <a:pt x="7239" y="2902"/>
                </a:lnTo>
                <a:cubicBezTo>
                  <a:pt x="7239" y="2602"/>
                  <a:pt x="7105" y="2469"/>
                  <a:pt x="6805" y="2469"/>
                </a:cubicBezTo>
                <a:lnTo>
                  <a:pt x="4803" y="2469"/>
                </a:lnTo>
                <a:lnTo>
                  <a:pt x="4803" y="434"/>
                </a:lnTo>
                <a:cubicBezTo>
                  <a:pt x="4803" y="134"/>
                  <a:pt x="4670" y="0"/>
                  <a:pt x="437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24"/>
          <p:cNvSpPr/>
          <p:nvPr/>
        </p:nvSpPr>
        <p:spPr>
          <a:xfrm>
            <a:off x="174175" y="3198689"/>
            <a:ext cx="230146" cy="230178"/>
          </a:xfrm>
          <a:custGeom>
            <a:rect b="b" l="l" r="r" t="t"/>
            <a:pathLst>
              <a:path extrusionOk="0" h="7240" w="7239">
                <a:moveTo>
                  <a:pt x="2869" y="1"/>
                </a:moveTo>
                <a:cubicBezTo>
                  <a:pt x="2536" y="1"/>
                  <a:pt x="2436" y="134"/>
                  <a:pt x="2436" y="435"/>
                </a:cubicBezTo>
                <a:lnTo>
                  <a:pt x="2436" y="2469"/>
                </a:lnTo>
                <a:lnTo>
                  <a:pt x="434" y="2469"/>
                </a:lnTo>
                <a:cubicBezTo>
                  <a:pt x="134" y="2469"/>
                  <a:pt x="0" y="2603"/>
                  <a:pt x="0" y="2903"/>
                </a:cubicBezTo>
                <a:lnTo>
                  <a:pt x="0" y="4304"/>
                </a:lnTo>
                <a:cubicBezTo>
                  <a:pt x="0" y="4638"/>
                  <a:pt x="134" y="4738"/>
                  <a:pt x="434" y="4738"/>
                </a:cubicBezTo>
                <a:lnTo>
                  <a:pt x="2436" y="4738"/>
                </a:lnTo>
                <a:lnTo>
                  <a:pt x="2436" y="6806"/>
                </a:lnTo>
                <a:cubicBezTo>
                  <a:pt x="2436" y="7106"/>
                  <a:pt x="2536" y="7239"/>
                  <a:pt x="2869" y="7239"/>
                </a:cubicBezTo>
                <a:lnTo>
                  <a:pt x="4370" y="7239"/>
                </a:lnTo>
                <a:cubicBezTo>
                  <a:pt x="4704" y="7239"/>
                  <a:pt x="4804" y="7106"/>
                  <a:pt x="4804" y="6806"/>
                </a:cubicBezTo>
                <a:lnTo>
                  <a:pt x="4804" y="4738"/>
                </a:lnTo>
                <a:lnTo>
                  <a:pt x="6805" y="4738"/>
                </a:lnTo>
                <a:cubicBezTo>
                  <a:pt x="7106" y="4738"/>
                  <a:pt x="7239" y="4604"/>
                  <a:pt x="7239" y="4304"/>
                </a:cubicBezTo>
                <a:lnTo>
                  <a:pt x="7239" y="2903"/>
                </a:lnTo>
                <a:cubicBezTo>
                  <a:pt x="7239" y="2603"/>
                  <a:pt x="7106" y="2469"/>
                  <a:pt x="6805" y="2469"/>
                </a:cubicBezTo>
                <a:lnTo>
                  <a:pt x="4804" y="2469"/>
                </a:lnTo>
                <a:lnTo>
                  <a:pt x="4804" y="435"/>
                </a:lnTo>
                <a:cubicBezTo>
                  <a:pt x="4804" y="134"/>
                  <a:pt x="4670" y="1"/>
                  <a:pt x="437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24"/>
          <p:cNvSpPr/>
          <p:nvPr/>
        </p:nvSpPr>
        <p:spPr>
          <a:xfrm>
            <a:off x="8704899" y="4626403"/>
            <a:ext cx="231227" cy="230146"/>
          </a:xfrm>
          <a:custGeom>
            <a:rect b="b" l="l" r="r" t="t"/>
            <a:pathLst>
              <a:path extrusionOk="0" h="7239" w="7273">
                <a:moveTo>
                  <a:pt x="2902" y="0"/>
                </a:moveTo>
                <a:cubicBezTo>
                  <a:pt x="2569" y="0"/>
                  <a:pt x="2469" y="134"/>
                  <a:pt x="2469" y="434"/>
                </a:cubicBezTo>
                <a:lnTo>
                  <a:pt x="2469" y="2502"/>
                </a:lnTo>
                <a:lnTo>
                  <a:pt x="434" y="2502"/>
                </a:lnTo>
                <a:cubicBezTo>
                  <a:pt x="134" y="2502"/>
                  <a:pt x="0" y="2636"/>
                  <a:pt x="0" y="2936"/>
                </a:cubicBezTo>
                <a:lnTo>
                  <a:pt x="0" y="4303"/>
                </a:lnTo>
                <a:cubicBezTo>
                  <a:pt x="0" y="4637"/>
                  <a:pt x="134" y="4770"/>
                  <a:pt x="434" y="4770"/>
                </a:cubicBezTo>
                <a:lnTo>
                  <a:pt x="2435" y="4770"/>
                </a:lnTo>
                <a:lnTo>
                  <a:pt x="2435" y="6805"/>
                </a:lnTo>
                <a:cubicBezTo>
                  <a:pt x="2435" y="7106"/>
                  <a:pt x="2569" y="7239"/>
                  <a:pt x="2869" y="7239"/>
                </a:cubicBezTo>
                <a:lnTo>
                  <a:pt x="4404" y="7239"/>
                </a:lnTo>
                <a:cubicBezTo>
                  <a:pt x="4704" y="7239"/>
                  <a:pt x="4837" y="7106"/>
                  <a:pt x="4837" y="6805"/>
                </a:cubicBezTo>
                <a:lnTo>
                  <a:pt x="4837" y="4770"/>
                </a:lnTo>
                <a:lnTo>
                  <a:pt x="6839" y="4770"/>
                </a:lnTo>
                <a:cubicBezTo>
                  <a:pt x="7139" y="4770"/>
                  <a:pt x="7272" y="4637"/>
                  <a:pt x="7272" y="4303"/>
                </a:cubicBezTo>
                <a:lnTo>
                  <a:pt x="7272" y="2936"/>
                </a:lnTo>
                <a:cubicBezTo>
                  <a:pt x="7272" y="2602"/>
                  <a:pt x="7139" y="2502"/>
                  <a:pt x="6839" y="2502"/>
                </a:cubicBezTo>
                <a:lnTo>
                  <a:pt x="4837" y="2502"/>
                </a:lnTo>
                <a:lnTo>
                  <a:pt x="4837" y="434"/>
                </a:lnTo>
                <a:cubicBezTo>
                  <a:pt x="4837" y="134"/>
                  <a:pt x="4704" y="0"/>
                  <a:pt x="440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5" name="Google Shape;325;p24"/>
          <p:cNvGrpSpPr/>
          <p:nvPr/>
        </p:nvGrpSpPr>
        <p:grpSpPr>
          <a:xfrm>
            <a:off x="8519725" y="3930500"/>
            <a:ext cx="290100" cy="395375"/>
            <a:chOff x="1909125" y="2997175"/>
            <a:chExt cx="290100" cy="395375"/>
          </a:xfrm>
        </p:grpSpPr>
        <p:sp>
          <p:nvSpPr>
            <p:cNvPr id="326" name="Google Shape;326;p24"/>
            <p:cNvSpPr/>
            <p:nvPr/>
          </p:nvSpPr>
          <p:spPr>
            <a:xfrm>
              <a:off x="1909125" y="2997175"/>
              <a:ext cx="290100" cy="395075"/>
            </a:xfrm>
            <a:custGeom>
              <a:rect b="b" l="l" r="r" t="t"/>
              <a:pathLst>
                <a:path extrusionOk="0" h="15803" w="11604">
                  <a:moveTo>
                    <a:pt x="11319" y="1"/>
                  </a:moveTo>
                  <a:cubicBezTo>
                    <a:pt x="11266" y="1"/>
                    <a:pt x="11210" y="12"/>
                    <a:pt x="11155" y="36"/>
                  </a:cubicBezTo>
                  <a:cubicBezTo>
                    <a:pt x="9727" y="1191"/>
                    <a:pt x="5167" y="4838"/>
                    <a:pt x="2736" y="6723"/>
                  </a:cubicBezTo>
                  <a:cubicBezTo>
                    <a:pt x="0" y="8911"/>
                    <a:pt x="152" y="13227"/>
                    <a:pt x="3161" y="15051"/>
                  </a:cubicBezTo>
                  <a:cubicBezTo>
                    <a:pt x="3222" y="15081"/>
                    <a:pt x="3344" y="15173"/>
                    <a:pt x="3404" y="15203"/>
                  </a:cubicBezTo>
                  <a:cubicBezTo>
                    <a:pt x="3496" y="15233"/>
                    <a:pt x="3617" y="15325"/>
                    <a:pt x="3678" y="15355"/>
                  </a:cubicBezTo>
                  <a:cubicBezTo>
                    <a:pt x="4348" y="15661"/>
                    <a:pt x="5039" y="15803"/>
                    <a:pt x="5714" y="15803"/>
                  </a:cubicBezTo>
                  <a:cubicBezTo>
                    <a:pt x="8253" y="15803"/>
                    <a:pt x="10575" y="13800"/>
                    <a:pt x="10791" y="11039"/>
                  </a:cubicBezTo>
                  <a:cubicBezTo>
                    <a:pt x="11003" y="7939"/>
                    <a:pt x="11429" y="2133"/>
                    <a:pt x="11581" y="279"/>
                  </a:cubicBezTo>
                  <a:cubicBezTo>
                    <a:pt x="11604" y="98"/>
                    <a:pt x="11475" y="1"/>
                    <a:pt x="1131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24"/>
            <p:cNvSpPr/>
            <p:nvPr/>
          </p:nvSpPr>
          <p:spPr>
            <a:xfrm>
              <a:off x="1916725" y="2997175"/>
              <a:ext cx="281925" cy="395375"/>
            </a:xfrm>
            <a:custGeom>
              <a:rect b="b" l="l" r="r" t="t"/>
              <a:pathLst>
                <a:path extrusionOk="0" h="15815" w="11277">
                  <a:moveTo>
                    <a:pt x="11011" y="1"/>
                  </a:moveTo>
                  <a:cubicBezTo>
                    <a:pt x="10960" y="1"/>
                    <a:pt x="10906" y="12"/>
                    <a:pt x="10851" y="36"/>
                  </a:cubicBezTo>
                  <a:cubicBezTo>
                    <a:pt x="10791" y="127"/>
                    <a:pt x="10699" y="157"/>
                    <a:pt x="10608" y="218"/>
                  </a:cubicBezTo>
                  <a:cubicBezTo>
                    <a:pt x="10456" y="2467"/>
                    <a:pt x="10243" y="4990"/>
                    <a:pt x="10152" y="6662"/>
                  </a:cubicBezTo>
                  <a:cubicBezTo>
                    <a:pt x="9937" y="9419"/>
                    <a:pt x="7622" y="11438"/>
                    <a:pt x="5088" y="11438"/>
                  </a:cubicBezTo>
                  <a:cubicBezTo>
                    <a:pt x="4409" y="11438"/>
                    <a:pt x="3714" y="11293"/>
                    <a:pt x="3040" y="10978"/>
                  </a:cubicBezTo>
                  <a:cubicBezTo>
                    <a:pt x="2918" y="10948"/>
                    <a:pt x="2857" y="10917"/>
                    <a:pt x="2766" y="10826"/>
                  </a:cubicBezTo>
                  <a:cubicBezTo>
                    <a:pt x="2705" y="10796"/>
                    <a:pt x="2584" y="10705"/>
                    <a:pt x="2493" y="10674"/>
                  </a:cubicBezTo>
                  <a:cubicBezTo>
                    <a:pt x="1793" y="10218"/>
                    <a:pt x="1216" y="9641"/>
                    <a:pt x="790" y="8972"/>
                  </a:cubicBezTo>
                  <a:lnTo>
                    <a:pt x="790" y="8972"/>
                  </a:lnTo>
                  <a:cubicBezTo>
                    <a:pt x="0" y="11130"/>
                    <a:pt x="669" y="13714"/>
                    <a:pt x="2857" y="15051"/>
                  </a:cubicBezTo>
                  <a:cubicBezTo>
                    <a:pt x="2918" y="15081"/>
                    <a:pt x="3040" y="15173"/>
                    <a:pt x="3100" y="15203"/>
                  </a:cubicBezTo>
                  <a:cubicBezTo>
                    <a:pt x="3192" y="15233"/>
                    <a:pt x="3313" y="15325"/>
                    <a:pt x="3374" y="15355"/>
                  </a:cubicBezTo>
                  <a:cubicBezTo>
                    <a:pt x="4049" y="15670"/>
                    <a:pt x="4745" y="15815"/>
                    <a:pt x="5426" y="15815"/>
                  </a:cubicBezTo>
                  <a:cubicBezTo>
                    <a:pt x="7967" y="15815"/>
                    <a:pt x="10295" y="13796"/>
                    <a:pt x="10487" y="11039"/>
                  </a:cubicBezTo>
                  <a:cubicBezTo>
                    <a:pt x="10699" y="7939"/>
                    <a:pt x="11125" y="2133"/>
                    <a:pt x="11277" y="279"/>
                  </a:cubicBezTo>
                  <a:cubicBezTo>
                    <a:pt x="11277" y="98"/>
                    <a:pt x="11159" y="1"/>
                    <a:pt x="1101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24"/>
            <p:cNvSpPr/>
            <p:nvPr/>
          </p:nvSpPr>
          <p:spPr>
            <a:xfrm>
              <a:off x="2055775" y="3074525"/>
              <a:ext cx="96525" cy="97675"/>
            </a:xfrm>
            <a:custGeom>
              <a:rect b="b" l="l" r="r" t="t"/>
              <a:pathLst>
                <a:path extrusionOk="0" h="3907" w="3861">
                  <a:moveTo>
                    <a:pt x="2949" y="0"/>
                  </a:moveTo>
                  <a:cubicBezTo>
                    <a:pt x="2802" y="0"/>
                    <a:pt x="2648" y="27"/>
                    <a:pt x="2493" y="72"/>
                  </a:cubicBezTo>
                  <a:cubicBezTo>
                    <a:pt x="1763" y="255"/>
                    <a:pt x="1125" y="650"/>
                    <a:pt x="700" y="1136"/>
                  </a:cubicBezTo>
                  <a:cubicBezTo>
                    <a:pt x="213" y="1714"/>
                    <a:pt x="1" y="2413"/>
                    <a:pt x="244" y="3142"/>
                  </a:cubicBezTo>
                  <a:cubicBezTo>
                    <a:pt x="365" y="3446"/>
                    <a:pt x="548" y="3750"/>
                    <a:pt x="882" y="3872"/>
                  </a:cubicBezTo>
                  <a:cubicBezTo>
                    <a:pt x="985" y="3898"/>
                    <a:pt x="1093" y="3907"/>
                    <a:pt x="1200" y="3907"/>
                  </a:cubicBezTo>
                  <a:cubicBezTo>
                    <a:pt x="1346" y="3907"/>
                    <a:pt x="1489" y="3889"/>
                    <a:pt x="1611" y="3872"/>
                  </a:cubicBezTo>
                  <a:cubicBezTo>
                    <a:pt x="2098" y="3720"/>
                    <a:pt x="2493" y="3446"/>
                    <a:pt x="2827" y="3082"/>
                  </a:cubicBezTo>
                  <a:cubicBezTo>
                    <a:pt x="3253" y="2626"/>
                    <a:pt x="3587" y="2048"/>
                    <a:pt x="3739" y="1471"/>
                  </a:cubicBezTo>
                  <a:cubicBezTo>
                    <a:pt x="3800" y="1167"/>
                    <a:pt x="3861" y="832"/>
                    <a:pt x="3739" y="528"/>
                  </a:cubicBezTo>
                  <a:cubicBezTo>
                    <a:pt x="3590" y="145"/>
                    <a:pt x="3292" y="0"/>
                    <a:pt x="294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24"/>
            <p:cNvSpPr/>
            <p:nvPr/>
          </p:nvSpPr>
          <p:spPr>
            <a:xfrm>
              <a:off x="2068700" y="3095950"/>
              <a:ext cx="43325" cy="44250"/>
            </a:xfrm>
            <a:custGeom>
              <a:rect b="b" l="l" r="r" t="t"/>
              <a:pathLst>
                <a:path extrusionOk="0" h="1770" w="1733">
                  <a:moveTo>
                    <a:pt x="1362" y="1"/>
                  </a:moveTo>
                  <a:cubicBezTo>
                    <a:pt x="1196" y="1"/>
                    <a:pt x="1013" y="90"/>
                    <a:pt x="882" y="188"/>
                  </a:cubicBezTo>
                  <a:cubicBezTo>
                    <a:pt x="608" y="431"/>
                    <a:pt x="335" y="614"/>
                    <a:pt x="183" y="887"/>
                  </a:cubicBezTo>
                  <a:cubicBezTo>
                    <a:pt x="152" y="948"/>
                    <a:pt x="122" y="1070"/>
                    <a:pt x="61" y="1130"/>
                  </a:cubicBezTo>
                  <a:cubicBezTo>
                    <a:pt x="31" y="1282"/>
                    <a:pt x="0" y="1495"/>
                    <a:pt x="61" y="1647"/>
                  </a:cubicBezTo>
                  <a:cubicBezTo>
                    <a:pt x="152" y="1708"/>
                    <a:pt x="243" y="1769"/>
                    <a:pt x="365" y="1769"/>
                  </a:cubicBezTo>
                  <a:cubicBezTo>
                    <a:pt x="379" y="1769"/>
                    <a:pt x="393" y="1770"/>
                    <a:pt x="407" y="1770"/>
                  </a:cubicBezTo>
                  <a:cubicBezTo>
                    <a:pt x="966" y="1770"/>
                    <a:pt x="1434" y="1181"/>
                    <a:pt x="1642" y="766"/>
                  </a:cubicBezTo>
                  <a:cubicBezTo>
                    <a:pt x="1702" y="614"/>
                    <a:pt x="1733" y="431"/>
                    <a:pt x="1702" y="249"/>
                  </a:cubicBezTo>
                  <a:cubicBezTo>
                    <a:pt x="1632" y="66"/>
                    <a:pt x="1504" y="1"/>
                    <a:pt x="136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0" name="Google Shape;330;p24"/>
          <p:cNvGrpSpPr/>
          <p:nvPr/>
        </p:nvGrpSpPr>
        <p:grpSpPr>
          <a:xfrm>
            <a:off x="234398" y="480425"/>
            <a:ext cx="357775" cy="295791"/>
            <a:chOff x="-783927" y="2108838"/>
            <a:chExt cx="357775" cy="295791"/>
          </a:xfrm>
        </p:grpSpPr>
        <p:sp>
          <p:nvSpPr>
            <p:cNvPr id="331" name="Google Shape;331;p24"/>
            <p:cNvSpPr/>
            <p:nvPr/>
          </p:nvSpPr>
          <p:spPr>
            <a:xfrm>
              <a:off x="-783927" y="2108838"/>
              <a:ext cx="357775" cy="295791"/>
            </a:xfrm>
            <a:custGeom>
              <a:rect b="b" l="l" r="r" t="t"/>
              <a:pathLst>
                <a:path extrusionOk="0" h="8456" w="10228">
                  <a:moveTo>
                    <a:pt x="4674" y="1"/>
                  </a:moveTo>
                  <a:cubicBezTo>
                    <a:pt x="3660" y="1"/>
                    <a:pt x="2642" y="369"/>
                    <a:pt x="1835" y="1113"/>
                  </a:cubicBezTo>
                  <a:cubicBezTo>
                    <a:pt x="134" y="2681"/>
                    <a:pt x="1" y="5316"/>
                    <a:pt x="1568" y="7017"/>
                  </a:cubicBezTo>
                  <a:cubicBezTo>
                    <a:pt x="1735" y="7217"/>
                    <a:pt x="1935" y="7384"/>
                    <a:pt x="2135" y="7518"/>
                  </a:cubicBezTo>
                  <a:cubicBezTo>
                    <a:pt x="2962" y="8173"/>
                    <a:pt x="3852" y="8456"/>
                    <a:pt x="4706" y="8456"/>
                  </a:cubicBezTo>
                  <a:cubicBezTo>
                    <a:pt x="7680" y="8456"/>
                    <a:pt x="10227" y="5030"/>
                    <a:pt x="8206" y="1947"/>
                  </a:cubicBezTo>
                  <a:cubicBezTo>
                    <a:pt x="8073" y="1747"/>
                    <a:pt x="7906" y="1547"/>
                    <a:pt x="7739" y="1346"/>
                  </a:cubicBezTo>
                  <a:cubicBezTo>
                    <a:pt x="6916" y="452"/>
                    <a:pt x="5797" y="1"/>
                    <a:pt x="467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24"/>
            <p:cNvSpPr/>
            <p:nvPr/>
          </p:nvSpPr>
          <p:spPr>
            <a:xfrm>
              <a:off x="-745414" y="2137242"/>
              <a:ext cx="248568" cy="234576"/>
            </a:xfrm>
            <a:custGeom>
              <a:rect b="b" l="l" r="r" t="t"/>
              <a:pathLst>
                <a:path extrusionOk="0" h="6706" w="7106">
                  <a:moveTo>
                    <a:pt x="6038" y="1"/>
                  </a:moveTo>
                  <a:lnTo>
                    <a:pt x="0" y="5571"/>
                  </a:lnTo>
                  <a:cubicBezTo>
                    <a:pt x="134" y="5805"/>
                    <a:pt x="301" y="6005"/>
                    <a:pt x="467" y="6205"/>
                  </a:cubicBezTo>
                  <a:cubicBezTo>
                    <a:pt x="634" y="6405"/>
                    <a:pt x="834" y="6572"/>
                    <a:pt x="1034" y="6706"/>
                  </a:cubicBezTo>
                  <a:lnTo>
                    <a:pt x="7105" y="1135"/>
                  </a:lnTo>
                  <a:cubicBezTo>
                    <a:pt x="6972" y="935"/>
                    <a:pt x="6805" y="735"/>
                    <a:pt x="6638" y="534"/>
                  </a:cubicBezTo>
                  <a:cubicBezTo>
                    <a:pt x="6472" y="334"/>
                    <a:pt x="6271" y="167"/>
                    <a:pt x="603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6">
    <p:spTree>
      <p:nvGrpSpPr>
        <p:cNvPr id="333" name="Shape 333"/>
        <p:cNvGrpSpPr/>
        <p:nvPr/>
      </p:nvGrpSpPr>
      <p:grpSpPr>
        <a:xfrm>
          <a:off x="0" y="0"/>
          <a:ext cx="0" cy="0"/>
          <a:chOff x="0" y="0"/>
          <a:chExt cx="0" cy="0"/>
        </a:xfrm>
      </p:grpSpPr>
      <p:sp>
        <p:nvSpPr>
          <p:cNvPr id="334" name="Google Shape;334;p25"/>
          <p:cNvSpPr txBox="1"/>
          <p:nvPr>
            <p:ph type="title"/>
          </p:nvPr>
        </p:nvSpPr>
        <p:spPr>
          <a:xfrm>
            <a:off x="713225" y="368825"/>
            <a:ext cx="77214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sz="3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35" name="Google Shape;335;p25"/>
          <p:cNvSpPr/>
          <p:nvPr/>
        </p:nvSpPr>
        <p:spPr>
          <a:xfrm>
            <a:off x="8162851" y="182084"/>
            <a:ext cx="230146" cy="230146"/>
          </a:xfrm>
          <a:custGeom>
            <a:rect b="b" l="l" r="r" t="t"/>
            <a:pathLst>
              <a:path extrusionOk="0" h="7239" w="7239">
                <a:moveTo>
                  <a:pt x="2835" y="0"/>
                </a:moveTo>
                <a:cubicBezTo>
                  <a:pt x="2535" y="0"/>
                  <a:pt x="2402" y="134"/>
                  <a:pt x="2402" y="434"/>
                </a:cubicBezTo>
                <a:lnTo>
                  <a:pt x="2402" y="2469"/>
                </a:lnTo>
                <a:lnTo>
                  <a:pt x="434" y="2469"/>
                </a:lnTo>
                <a:cubicBezTo>
                  <a:pt x="133" y="2469"/>
                  <a:pt x="0" y="2602"/>
                  <a:pt x="0" y="2902"/>
                </a:cubicBezTo>
                <a:lnTo>
                  <a:pt x="0" y="4303"/>
                </a:lnTo>
                <a:cubicBezTo>
                  <a:pt x="0" y="4604"/>
                  <a:pt x="133" y="4737"/>
                  <a:pt x="434" y="4737"/>
                </a:cubicBezTo>
                <a:lnTo>
                  <a:pt x="2402" y="4737"/>
                </a:lnTo>
                <a:lnTo>
                  <a:pt x="2402" y="6772"/>
                </a:lnTo>
                <a:cubicBezTo>
                  <a:pt x="2402" y="7105"/>
                  <a:pt x="2535" y="7239"/>
                  <a:pt x="2835" y="7239"/>
                </a:cubicBezTo>
                <a:lnTo>
                  <a:pt x="4370" y="7239"/>
                </a:lnTo>
                <a:cubicBezTo>
                  <a:pt x="4670" y="7239"/>
                  <a:pt x="4803" y="7105"/>
                  <a:pt x="4803" y="6772"/>
                </a:cubicBezTo>
                <a:lnTo>
                  <a:pt x="4803" y="4737"/>
                </a:lnTo>
                <a:lnTo>
                  <a:pt x="6805" y="4737"/>
                </a:lnTo>
                <a:cubicBezTo>
                  <a:pt x="7105" y="4737"/>
                  <a:pt x="7239" y="4604"/>
                  <a:pt x="7239" y="4303"/>
                </a:cubicBezTo>
                <a:lnTo>
                  <a:pt x="7239" y="2902"/>
                </a:lnTo>
                <a:cubicBezTo>
                  <a:pt x="7239" y="2602"/>
                  <a:pt x="7105" y="2469"/>
                  <a:pt x="6805" y="2469"/>
                </a:cubicBezTo>
                <a:lnTo>
                  <a:pt x="4803" y="2469"/>
                </a:lnTo>
                <a:lnTo>
                  <a:pt x="4803" y="434"/>
                </a:lnTo>
                <a:cubicBezTo>
                  <a:pt x="4803" y="134"/>
                  <a:pt x="4670" y="0"/>
                  <a:pt x="437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25"/>
          <p:cNvSpPr/>
          <p:nvPr/>
        </p:nvSpPr>
        <p:spPr>
          <a:xfrm>
            <a:off x="8614099" y="4702903"/>
            <a:ext cx="231227" cy="230146"/>
          </a:xfrm>
          <a:custGeom>
            <a:rect b="b" l="l" r="r" t="t"/>
            <a:pathLst>
              <a:path extrusionOk="0" h="7239" w="7273">
                <a:moveTo>
                  <a:pt x="2902" y="0"/>
                </a:moveTo>
                <a:cubicBezTo>
                  <a:pt x="2569" y="0"/>
                  <a:pt x="2469" y="134"/>
                  <a:pt x="2469" y="434"/>
                </a:cubicBezTo>
                <a:lnTo>
                  <a:pt x="2469" y="2502"/>
                </a:lnTo>
                <a:lnTo>
                  <a:pt x="434" y="2502"/>
                </a:lnTo>
                <a:cubicBezTo>
                  <a:pt x="134" y="2502"/>
                  <a:pt x="0" y="2636"/>
                  <a:pt x="0" y="2936"/>
                </a:cubicBezTo>
                <a:lnTo>
                  <a:pt x="0" y="4303"/>
                </a:lnTo>
                <a:cubicBezTo>
                  <a:pt x="0" y="4637"/>
                  <a:pt x="134" y="4770"/>
                  <a:pt x="434" y="4770"/>
                </a:cubicBezTo>
                <a:lnTo>
                  <a:pt x="2435" y="4770"/>
                </a:lnTo>
                <a:lnTo>
                  <a:pt x="2435" y="6805"/>
                </a:lnTo>
                <a:cubicBezTo>
                  <a:pt x="2435" y="7106"/>
                  <a:pt x="2569" y="7239"/>
                  <a:pt x="2869" y="7239"/>
                </a:cubicBezTo>
                <a:lnTo>
                  <a:pt x="4404" y="7239"/>
                </a:lnTo>
                <a:cubicBezTo>
                  <a:pt x="4704" y="7239"/>
                  <a:pt x="4837" y="7106"/>
                  <a:pt x="4837" y="6805"/>
                </a:cubicBezTo>
                <a:lnTo>
                  <a:pt x="4837" y="4770"/>
                </a:lnTo>
                <a:lnTo>
                  <a:pt x="6839" y="4770"/>
                </a:lnTo>
                <a:cubicBezTo>
                  <a:pt x="7139" y="4770"/>
                  <a:pt x="7272" y="4637"/>
                  <a:pt x="7272" y="4303"/>
                </a:cubicBezTo>
                <a:lnTo>
                  <a:pt x="7272" y="2936"/>
                </a:lnTo>
                <a:cubicBezTo>
                  <a:pt x="7272" y="2602"/>
                  <a:pt x="7139" y="2502"/>
                  <a:pt x="6839" y="2502"/>
                </a:cubicBezTo>
                <a:lnTo>
                  <a:pt x="4837" y="2502"/>
                </a:lnTo>
                <a:lnTo>
                  <a:pt x="4837" y="434"/>
                </a:lnTo>
                <a:cubicBezTo>
                  <a:pt x="4837" y="134"/>
                  <a:pt x="4704" y="0"/>
                  <a:pt x="440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7" name="Google Shape;337;p25"/>
          <p:cNvGrpSpPr/>
          <p:nvPr/>
        </p:nvGrpSpPr>
        <p:grpSpPr>
          <a:xfrm>
            <a:off x="8550835" y="539488"/>
            <a:ext cx="357775" cy="295791"/>
            <a:chOff x="-783927" y="2108838"/>
            <a:chExt cx="357775" cy="295791"/>
          </a:xfrm>
        </p:grpSpPr>
        <p:sp>
          <p:nvSpPr>
            <p:cNvPr id="338" name="Google Shape;338;p25"/>
            <p:cNvSpPr/>
            <p:nvPr/>
          </p:nvSpPr>
          <p:spPr>
            <a:xfrm>
              <a:off x="-783927" y="2108838"/>
              <a:ext cx="357775" cy="295791"/>
            </a:xfrm>
            <a:custGeom>
              <a:rect b="b" l="l" r="r" t="t"/>
              <a:pathLst>
                <a:path extrusionOk="0" h="8456" w="10228">
                  <a:moveTo>
                    <a:pt x="4674" y="1"/>
                  </a:moveTo>
                  <a:cubicBezTo>
                    <a:pt x="3660" y="1"/>
                    <a:pt x="2642" y="369"/>
                    <a:pt x="1835" y="1113"/>
                  </a:cubicBezTo>
                  <a:cubicBezTo>
                    <a:pt x="134" y="2681"/>
                    <a:pt x="1" y="5316"/>
                    <a:pt x="1568" y="7017"/>
                  </a:cubicBezTo>
                  <a:cubicBezTo>
                    <a:pt x="1735" y="7217"/>
                    <a:pt x="1935" y="7384"/>
                    <a:pt x="2135" y="7518"/>
                  </a:cubicBezTo>
                  <a:cubicBezTo>
                    <a:pt x="2962" y="8173"/>
                    <a:pt x="3852" y="8456"/>
                    <a:pt x="4706" y="8456"/>
                  </a:cubicBezTo>
                  <a:cubicBezTo>
                    <a:pt x="7680" y="8456"/>
                    <a:pt x="10227" y="5030"/>
                    <a:pt x="8206" y="1947"/>
                  </a:cubicBezTo>
                  <a:cubicBezTo>
                    <a:pt x="8073" y="1747"/>
                    <a:pt x="7906" y="1547"/>
                    <a:pt x="7739" y="1346"/>
                  </a:cubicBezTo>
                  <a:cubicBezTo>
                    <a:pt x="6916" y="452"/>
                    <a:pt x="5797" y="1"/>
                    <a:pt x="467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25"/>
            <p:cNvSpPr/>
            <p:nvPr/>
          </p:nvSpPr>
          <p:spPr>
            <a:xfrm>
              <a:off x="-745414" y="2137242"/>
              <a:ext cx="248568" cy="234576"/>
            </a:xfrm>
            <a:custGeom>
              <a:rect b="b" l="l" r="r" t="t"/>
              <a:pathLst>
                <a:path extrusionOk="0" h="6706" w="7106">
                  <a:moveTo>
                    <a:pt x="6038" y="1"/>
                  </a:moveTo>
                  <a:lnTo>
                    <a:pt x="0" y="5571"/>
                  </a:lnTo>
                  <a:cubicBezTo>
                    <a:pt x="134" y="5805"/>
                    <a:pt x="301" y="6005"/>
                    <a:pt x="467" y="6205"/>
                  </a:cubicBezTo>
                  <a:cubicBezTo>
                    <a:pt x="634" y="6405"/>
                    <a:pt x="834" y="6572"/>
                    <a:pt x="1034" y="6706"/>
                  </a:cubicBezTo>
                  <a:lnTo>
                    <a:pt x="7105" y="1135"/>
                  </a:lnTo>
                  <a:cubicBezTo>
                    <a:pt x="6972" y="935"/>
                    <a:pt x="6805" y="735"/>
                    <a:pt x="6638" y="534"/>
                  </a:cubicBezTo>
                  <a:cubicBezTo>
                    <a:pt x="6472" y="334"/>
                    <a:pt x="6271" y="167"/>
                    <a:pt x="603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0" name="Google Shape;340;p25"/>
          <p:cNvGrpSpPr/>
          <p:nvPr/>
        </p:nvGrpSpPr>
        <p:grpSpPr>
          <a:xfrm rot="4467977">
            <a:off x="113783" y="4499639"/>
            <a:ext cx="632709" cy="411772"/>
            <a:chOff x="-6156016" y="2887633"/>
            <a:chExt cx="683789" cy="445016"/>
          </a:xfrm>
        </p:grpSpPr>
        <p:sp>
          <p:nvSpPr>
            <p:cNvPr id="341" name="Google Shape;341;p25"/>
            <p:cNvSpPr/>
            <p:nvPr/>
          </p:nvSpPr>
          <p:spPr>
            <a:xfrm>
              <a:off x="-6156016" y="2887633"/>
              <a:ext cx="683789" cy="445016"/>
            </a:xfrm>
            <a:custGeom>
              <a:rect b="b" l="l" r="r" t="t"/>
              <a:pathLst>
                <a:path extrusionOk="0" h="12722" w="19548">
                  <a:moveTo>
                    <a:pt x="15192" y="1"/>
                  </a:moveTo>
                  <a:cubicBezTo>
                    <a:pt x="14649" y="1"/>
                    <a:pt x="14098" y="117"/>
                    <a:pt x="13577" y="364"/>
                  </a:cubicBezTo>
                  <a:lnTo>
                    <a:pt x="2736" y="5435"/>
                  </a:lnTo>
                  <a:cubicBezTo>
                    <a:pt x="834" y="6335"/>
                    <a:pt x="0" y="8604"/>
                    <a:pt x="901" y="10505"/>
                  </a:cubicBezTo>
                  <a:cubicBezTo>
                    <a:pt x="1557" y="11914"/>
                    <a:pt x="2938" y="12721"/>
                    <a:pt x="4374" y="12721"/>
                  </a:cubicBezTo>
                  <a:cubicBezTo>
                    <a:pt x="4910" y="12721"/>
                    <a:pt x="5454" y="12609"/>
                    <a:pt x="5971" y="12373"/>
                  </a:cubicBezTo>
                  <a:lnTo>
                    <a:pt x="16812" y="7269"/>
                  </a:lnTo>
                  <a:cubicBezTo>
                    <a:pt x="18714" y="6402"/>
                    <a:pt x="19548" y="4100"/>
                    <a:pt x="18647" y="2199"/>
                  </a:cubicBezTo>
                  <a:cubicBezTo>
                    <a:pt x="18017" y="819"/>
                    <a:pt x="16632" y="1"/>
                    <a:pt x="1519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25"/>
            <p:cNvSpPr/>
            <p:nvPr/>
          </p:nvSpPr>
          <p:spPr>
            <a:xfrm>
              <a:off x="-6156016" y="2989040"/>
              <a:ext cx="397932" cy="343154"/>
            </a:xfrm>
            <a:custGeom>
              <a:rect b="b" l="l" r="r" t="t"/>
              <a:pathLst>
                <a:path extrusionOk="0" h="9810" w="11376">
                  <a:moveTo>
                    <a:pt x="8139" y="0"/>
                  </a:moveTo>
                  <a:lnTo>
                    <a:pt x="2736" y="2536"/>
                  </a:lnTo>
                  <a:cubicBezTo>
                    <a:pt x="834" y="3436"/>
                    <a:pt x="0" y="5705"/>
                    <a:pt x="901" y="7606"/>
                  </a:cubicBezTo>
                  <a:cubicBezTo>
                    <a:pt x="1552" y="9004"/>
                    <a:pt x="2916" y="9809"/>
                    <a:pt x="4340" y="9809"/>
                  </a:cubicBezTo>
                  <a:cubicBezTo>
                    <a:pt x="4887" y="9809"/>
                    <a:pt x="5443" y="9691"/>
                    <a:pt x="5971" y="9441"/>
                  </a:cubicBezTo>
                  <a:lnTo>
                    <a:pt x="11375" y="6905"/>
                  </a:lnTo>
                  <a:lnTo>
                    <a:pt x="813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25"/>
            <p:cNvSpPr/>
            <p:nvPr/>
          </p:nvSpPr>
          <p:spPr>
            <a:xfrm>
              <a:off x="-6060345" y="2943356"/>
              <a:ext cx="444596" cy="229084"/>
            </a:xfrm>
            <a:custGeom>
              <a:rect b="b" l="l" r="r" t="t"/>
              <a:pathLst>
                <a:path extrusionOk="0" h="6549" w="12710">
                  <a:moveTo>
                    <a:pt x="12036" y="0"/>
                  </a:moveTo>
                  <a:cubicBezTo>
                    <a:pt x="11940" y="0"/>
                    <a:pt x="11840" y="24"/>
                    <a:pt x="11742" y="72"/>
                  </a:cubicBezTo>
                  <a:lnTo>
                    <a:pt x="434" y="5343"/>
                  </a:lnTo>
                  <a:cubicBezTo>
                    <a:pt x="134" y="5509"/>
                    <a:pt x="1" y="5876"/>
                    <a:pt x="134" y="6177"/>
                  </a:cubicBezTo>
                  <a:cubicBezTo>
                    <a:pt x="228" y="6413"/>
                    <a:pt x="457" y="6549"/>
                    <a:pt x="688" y="6549"/>
                  </a:cubicBezTo>
                  <a:cubicBezTo>
                    <a:pt x="784" y="6549"/>
                    <a:pt x="880" y="6526"/>
                    <a:pt x="968" y="6477"/>
                  </a:cubicBezTo>
                  <a:lnTo>
                    <a:pt x="12276" y="1206"/>
                  </a:lnTo>
                  <a:cubicBezTo>
                    <a:pt x="12576" y="1040"/>
                    <a:pt x="12710" y="673"/>
                    <a:pt x="12576" y="372"/>
                  </a:cubicBezTo>
                  <a:cubicBezTo>
                    <a:pt x="12482" y="136"/>
                    <a:pt x="12270" y="0"/>
                    <a:pt x="12036" y="0"/>
                  </a:cubicBezTo>
                  <a:close/>
                </a:path>
              </a:pathLst>
            </a:custGeom>
            <a:solidFill>
              <a:srgbClr val="FAE9CD">
                <a:alpha val="48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4" name="Google Shape;344;p25"/>
          <p:cNvSpPr/>
          <p:nvPr/>
        </p:nvSpPr>
        <p:spPr>
          <a:xfrm>
            <a:off x="224075" y="270377"/>
            <a:ext cx="230146" cy="230178"/>
          </a:xfrm>
          <a:custGeom>
            <a:rect b="b" l="l" r="r" t="t"/>
            <a:pathLst>
              <a:path extrusionOk="0" h="7240" w="7239">
                <a:moveTo>
                  <a:pt x="2869" y="1"/>
                </a:moveTo>
                <a:cubicBezTo>
                  <a:pt x="2536" y="1"/>
                  <a:pt x="2436" y="134"/>
                  <a:pt x="2436" y="435"/>
                </a:cubicBezTo>
                <a:lnTo>
                  <a:pt x="2436" y="2469"/>
                </a:lnTo>
                <a:lnTo>
                  <a:pt x="434" y="2469"/>
                </a:lnTo>
                <a:cubicBezTo>
                  <a:pt x="134" y="2469"/>
                  <a:pt x="0" y="2603"/>
                  <a:pt x="0" y="2903"/>
                </a:cubicBezTo>
                <a:lnTo>
                  <a:pt x="0" y="4304"/>
                </a:lnTo>
                <a:cubicBezTo>
                  <a:pt x="0" y="4638"/>
                  <a:pt x="134" y="4738"/>
                  <a:pt x="434" y="4738"/>
                </a:cubicBezTo>
                <a:lnTo>
                  <a:pt x="2436" y="4738"/>
                </a:lnTo>
                <a:lnTo>
                  <a:pt x="2436" y="6806"/>
                </a:lnTo>
                <a:cubicBezTo>
                  <a:pt x="2436" y="7106"/>
                  <a:pt x="2536" y="7239"/>
                  <a:pt x="2869" y="7239"/>
                </a:cubicBezTo>
                <a:lnTo>
                  <a:pt x="4370" y="7239"/>
                </a:lnTo>
                <a:cubicBezTo>
                  <a:pt x="4704" y="7239"/>
                  <a:pt x="4804" y="7106"/>
                  <a:pt x="4804" y="6806"/>
                </a:cubicBezTo>
                <a:lnTo>
                  <a:pt x="4804" y="4738"/>
                </a:lnTo>
                <a:lnTo>
                  <a:pt x="6805" y="4738"/>
                </a:lnTo>
                <a:cubicBezTo>
                  <a:pt x="7106" y="4738"/>
                  <a:pt x="7239" y="4604"/>
                  <a:pt x="7239" y="4304"/>
                </a:cubicBezTo>
                <a:lnTo>
                  <a:pt x="7239" y="2903"/>
                </a:lnTo>
                <a:cubicBezTo>
                  <a:pt x="7239" y="2603"/>
                  <a:pt x="7106" y="2469"/>
                  <a:pt x="6805" y="2469"/>
                </a:cubicBezTo>
                <a:lnTo>
                  <a:pt x="4804" y="2469"/>
                </a:lnTo>
                <a:lnTo>
                  <a:pt x="4804" y="435"/>
                </a:lnTo>
                <a:cubicBezTo>
                  <a:pt x="4804" y="134"/>
                  <a:pt x="4670" y="1"/>
                  <a:pt x="437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16_1">
    <p:spTree>
      <p:nvGrpSpPr>
        <p:cNvPr id="345" name="Shape 345"/>
        <p:cNvGrpSpPr/>
        <p:nvPr/>
      </p:nvGrpSpPr>
      <p:grpSpPr>
        <a:xfrm>
          <a:off x="0" y="0"/>
          <a:ext cx="0" cy="0"/>
          <a:chOff x="0" y="0"/>
          <a:chExt cx="0" cy="0"/>
        </a:xfrm>
      </p:grpSpPr>
      <p:sp>
        <p:nvSpPr>
          <p:cNvPr id="346" name="Google Shape;346;p26"/>
          <p:cNvSpPr txBox="1"/>
          <p:nvPr>
            <p:ph type="title"/>
          </p:nvPr>
        </p:nvSpPr>
        <p:spPr>
          <a:xfrm>
            <a:off x="713225" y="368825"/>
            <a:ext cx="77214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sz="3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47" name="Google Shape;347;p26"/>
          <p:cNvSpPr/>
          <p:nvPr/>
        </p:nvSpPr>
        <p:spPr>
          <a:xfrm flipH="1" rot="10800000">
            <a:off x="8162851" y="4835316"/>
            <a:ext cx="230146" cy="230146"/>
          </a:xfrm>
          <a:custGeom>
            <a:rect b="b" l="l" r="r" t="t"/>
            <a:pathLst>
              <a:path extrusionOk="0" h="7239" w="7239">
                <a:moveTo>
                  <a:pt x="2835" y="0"/>
                </a:moveTo>
                <a:cubicBezTo>
                  <a:pt x="2535" y="0"/>
                  <a:pt x="2402" y="134"/>
                  <a:pt x="2402" y="434"/>
                </a:cubicBezTo>
                <a:lnTo>
                  <a:pt x="2402" y="2469"/>
                </a:lnTo>
                <a:lnTo>
                  <a:pt x="434" y="2469"/>
                </a:lnTo>
                <a:cubicBezTo>
                  <a:pt x="133" y="2469"/>
                  <a:pt x="0" y="2602"/>
                  <a:pt x="0" y="2902"/>
                </a:cubicBezTo>
                <a:lnTo>
                  <a:pt x="0" y="4303"/>
                </a:lnTo>
                <a:cubicBezTo>
                  <a:pt x="0" y="4604"/>
                  <a:pt x="133" y="4737"/>
                  <a:pt x="434" y="4737"/>
                </a:cubicBezTo>
                <a:lnTo>
                  <a:pt x="2402" y="4737"/>
                </a:lnTo>
                <a:lnTo>
                  <a:pt x="2402" y="6772"/>
                </a:lnTo>
                <a:cubicBezTo>
                  <a:pt x="2402" y="7105"/>
                  <a:pt x="2535" y="7239"/>
                  <a:pt x="2835" y="7239"/>
                </a:cubicBezTo>
                <a:lnTo>
                  <a:pt x="4370" y="7239"/>
                </a:lnTo>
                <a:cubicBezTo>
                  <a:pt x="4670" y="7239"/>
                  <a:pt x="4803" y="7105"/>
                  <a:pt x="4803" y="6772"/>
                </a:cubicBezTo>
                <a:lnTo>
                  <a:pt x="4803" y="4737"/>
                </a:lnTo>
                <a:lnTo>
                  <a:pt x="6805" y="4737"/>
                </a:lnTo>
                <a:cubicBezTo>
                  <a:pt x="7105" y="4737"/>
                  <a:pt x="7239" y="4604"/>
                  <a:pt x="7239" y="4303"/>
                </a:cubicBezTo>
                <a:lnTo>
                  <a:pt x="7239" y="2902"/>
                </a:lnTo>
                <a:cubicBezTo>
                  <a:pt x="7239" y="2602"/>
                  <a:pt x="7105" y="2469"/>
                  <a:pt x="6805" y="2469"/>
                </a:cubicBezTo>
                <a:lnTo>
                  <a:pt x="4803" y="2469"/>
                </a:lnTo>
                <a:lnTo>
                  <a:pt x="4803" y="434"/>
                </a:lnTo>
                <a:cubicBezTo>
                  <a:pt x="4803" y="134"/>
                  <a:pt x="4670" y="0"/>
                  <a:pt x="437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26"/>
          <p:cNvSpPr/>
          <p:nvPr/>
        </p:nvSpPr>
        <p:spPr>
          <a:xfrm flipH="1" rot="10800000">
            <a:off x="8614099" y="314497"/>
            <a:ext cx="231227" cy="230146"/>
          </a:xfrm>
          <a:custGeom>
            <a:rect b="b" l="l" r="r" t="t"/>
            <a:pathLst>
              <a:path extrusionOk="0" h="7239" w="7273">
                <a:moveTo>
                  <a:pt x="2902" y="0"/>
                </a:moveTo>
                <a:cubicBezTo>
                  <a:pt x="2569" y="0"/>
                  <a:pt x="2469" y="134"/>
                  <a:pt x="2469" y="434"/>
                </a:cubicBezTo>
                <a:lnTo>
                  <a:pt x="2469" y="2502"/>
                </a:lnTo>
                <a:lnTo>
                  <a:pt x="434" y="2502"/>
                </a:lnTo>
                <a:cubicBezTo>
                  <a:pt x="134" y="2502"/>
                  <a:pt x="0" y="2636"/>
                  <a:pt x="0" y="2936"/>
                </a:cubicBezTo>
                <a:lnTo>
                  <a:pt x="0" y="4303"/>
                </a:lnTo>
                <a:cubicBezTo>
                  <a:pt x="0" y="4637"/>
                  <a:pt x="134" y="4770"/>
                  <a:pt x="434" y="4770"/>
                </a:cubicBezTo>
                <a:lnTo>
                  <a:pt x="2435" y="4770"/>
                </a:lnTo>
                <a:lnTo>
                  <a:pt x="2435" y="6805"/>
                </a:lnTo>
                <a:cubicBezTo>
                  <a:pt x="2435" y="7106"/>
                  <a:pt x="2569" y="7239"/>
                  <a:pt x="2869" y="7239"/>
                </a:cubicBezTo>
                <a:lnTo>
                  <a:pt x="4404" y="7239"/>
                </a:lnTo>
                <a:cubicBezTo>
                  <a:pt x="4704" y="7239"/>
                  <a:pt x="4837" y="7106"/>
                  <a:pt x="4837" y="6805"/>
                </a:cubicBezTo>
                <a:lnTo>
                  <a:pt x="4837" y="4770"/>
                </a:lnTo>
                <a:lnTo>
                  <a:pt x="6839" y="4770"/>
                </a:lnTo>
                <a:cubicBezTo>
                  <a:pt x="7139" y="4770"/>
                  <a:pt x="7272" y="4637"/>
                  <a:pt x="7272" y="4303"/>
                </a:cubicBezTo>
                <a:lnTo>
                  <a:pt x="7272" y="2936"/>
                </a:lnTo>
                <a:cubicBezTo>
                  <a:pt x="7272" y="2602"/>
                  <a:pt x="7139" y="2502"/>
                  <a:pt x="6839" y="2502"/>
                </a:cubicBezTo>
                <a:lnTo>
                  <a:pt x="4837" y="2502"/>
                </a:lnTo>
                <a:lnTo>
                  <a:pt x="4837" y="434"/>
                </a:lnTo>
                <a:cubicBezTo>
                  <a:pt x="4837" y="134"/>
                  <a:pt x="4704" y="0"/>
                  <a:pt x="440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9" name="Google Shape;349;p26"/>
          <p:cNvGrpSpPr/>
          <p:nvPr/>
        </p:nvGrpSpPr>
        <p:grpSpPr>
          <a:xfrm flipH="1" rot="10800000">
            <a:off x="8550835" y="4412267"/>
            <a:ext cx="357775" cy="295791"/>
            <a:chOff x="-783927" y="2108838"/>
            <a:chExt cx="357775" cy="295791"/>
          </a:xfrm>
        </p:grpSpPr>
        <p:sp>
          <p:nvSpPr>
            <p:cNvPr id="350" name="Google Shape;350;p26"/>
            <p:cNvSpPr/>
            <p:nvPr/>
          </p:nvSpPr>
          <p:spPr>
            <a:xfrm>
              <a:off x="-783927" y="2108838"/>
              <a:ext cx="357775" cy="295791"/>
            </a:xfrm>
            <a:custGeom>
              <a:rect b="b" l="l" r="r" t="t"/>
              <a:pathLst>
                <a:path extrusionOk="0" h="8456" w="10228">
                  <a:moveTo>
                    <a:pt x="4674" y="1"/>
                  </a:moveTo>
                  <a:cubicBezTo>
                    <a:pt x="3660" y="1"/>
                    <a:pt x="2642" y="369"/>
                    <a:pt x="1835" y="1113"/>
                  </a:cubicBezTo>
                  <a:cubicBezTo>
                    <a:pt x="134" y="2681"/>
                    <a:pt x="1" y="5316"/>
                    <a:pt x="1568" y="7017"/>
                  </a:cubicBezTo>
                  <a:cubicBezTo>
                    <a:pt x="1735" y="7217"/>
                    <a:pt x="1935" y="7384"/>
                    <a:pt x="2135" y="7518"/>
                  </a:cubicBezTo>
                  <a:cubicBezTo>
                    <a:pt x="2962" y="8173"/>
                    <a:pt x="3852" y="8456"/>
                    <a:pt x="4706" y="8456"/>
                  </a:cubicBezTo>
                  <a:cubicBezTo>
                    <a:pt x="7680" y="8456"/>
                    <a:pt x="10227" y="5030"/>
                    <a:pt x="8206" y="1947"/>
                  </a:cubicBezTo>
                  <a:cubicBezTo>
                    <a:pt x="8073" y="1747"/>
                    <a:pt x="7906" y="1547"/>
                    <a:pt x="7739" y="1346"/>
                  </a:cubicBezTo>
                  <a:cubicBezTo>
                    <a:pt x="6916" y="452"/>
                    <a:pt x="5797" y="1"/>
                    <a:pt x="467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26"/>
            <p:cNvSpPr/>
            <p:nvPr/>
          </p:nvSpPr>
          <p:spPr>
            <a:xfrm>
              <a:off x="-745414" y="2137242"/>
              <a:ext cx="248568" cy="234576"/>
            </a:xfrm>
            <a:custGeom>
              <a:rect b="b" l="l" r="r" t="t"/>
              <a:pathLst>
                <a:path extrusionOk="0" h="6706" w="7106">
                  <a:moveTo>
                    <a:pt x="6038" y="1"/>
                  </a:moveTo>
                  <a:lnTo>
                    <a:pt x="0" y="5571"/>
                  </a:lnTo>
                  <a:cubicBezTo>
                    <a:pt x="134" y="5805"/>
                    <a:pt x="301" y="6005"/>
                    <a:pt x="467" y="6205"/>
                  </a:cubicBezTo>
                  <a:cubicBezTo>
                    <a:pt x="634" y="6405"/>
                    <a:pt x="834" y="6572"/>
                    <a:pt x="1034" y="6706"/>
                  </a:cubicBezTo>
                  <a:lnTo>
                    <a:pt x="7105" y="1135"/>
                  </a:lnTo>
                  <a:cubicBezTo>
                    <a:pt x="6972" y="935"/>
                    <a:pt x="6805" y="735"/>
                    <a:pt x="6638" y="534"/>
                  </a:cubicBezTo>
                  <a:cubicBezTo>
                    <a:pt x="6472" y="334"/>
                    <a:pt x="6271" y="167"/>
                    <a:pt x="603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2" name="Google Shape;352;p26"/>
          <p:cNvGrpSpPr/>
          <p:nvPr/>
        </p:nvGrpSpPr>
        <p:grpSpPr>
          <a:xfrm flipH="1" rot="6332023">
            <a:off x="113783" y="336134"/>
            <a:ext cx="632709" cy="411772"/>
            <a:chOff x="-6156016" y="2887633"/>
            <a:chExt cx="683789" cy="445016"/>
          </a:xfrm>
        </p:grpSpPr>
        <p:sp>
          <p:nvSpPr>
            <p:cNvPr id="353" name="Google Shape;353;p26"/>
            <p:cNvSpPr/>
            <p:nvPr/>
          </p:nvSpPr>
          <p:spPr>
            <a:xfrm>
              <a:off x="-6156016" y="2887633"/>
              <a:ext cx="683789" cy="445016"/>
            </a:xfrm>
            <a:custGeom>
              <a:rect b="b" l="l" r="r" t="t"/>
              <a:pathLst>
                <a:path extrusionOk="0" h="12722" w="19548">
                  <a:moveTo>
                    <a:pt x="15192" y="1"/>
                  </a:moveTo>
                  <a:cubicBezTo>
                    <a:pt x="14649" y="1"/>
                    <a:pt x="14098" y="117"/>
                    <a:pt x="13577" y="364"/>
                  </a:cubicBezTo>
                  <a:lnTo>
                    <a:pt x="2736" y="5435"/>
                  </a:lnTo>
                  <a:cubicBezTo>
                    <a:pt x="834" y="6335"/>
                    <a:pt x="0" y="8604"/>
                    <a:pt x="901" y="10505"/>
                  </a:cubicBezTo>
                  <a:cubicBezTo>
                    <a:pt x="1557" y="11914"/>
                    <a:pt x="2938" y="12721"/>
                    <a:pt x="4374" y="12721"/>
                  </a:cubicBezTo>
                  <a:cubicBezTo>
                    <a:pt x="4910" y="12721"/>
                    <a:pt x="5454" y="12609"/>
                    <a:pt x="5971" y="12373"/>
                  </a:cubicBezTo>
                  <a:lnTo>
                    <a:pt x="16812" y="7269"/>
                  </a:lnTo>
                  <a:cubicBezTo>
                    <a:pt x="18714" y="6402"/>
                    <a:pt x="19548" y="4100"/>
                    <a:pt x="18647" y="2199"/>
                  </a:cubicBezTo>
                  <a:cubicBezTo>
                    <a:pt x="18017" y="819"/>
                    <a:pt x="16632" y="1"/>
                    <a:pt x="1519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26"/>
            <p:cNvSpPr/>
            <p:nvPr/>
          </p:nvSpPr>
          <p:spPr>
            <a:xfrm>
              <a:off x="-6156016" y="2989040"/>
              <a:ext cx="397932" cy="343154"/>
            </a:xfrm>
            <a:custGeom>
              <a:rect b="b" l="l" r="r" t="t"/>
              <a:pathLst>
                <a:path extrusionOk="0" h="9810" w="11376">
                  <a:moveTo>
                    <a:pt x="8139" y="0"/>
                  </a:moveTo>
                  <a:lnTo>
                    <a:pt x="2736" y="2536"/>
                  </a:lnTo>
                  <a:cubicBezTo>
                    <a:pt x="834" y="3436"/>
                    <a:pt x="0" y="5705"/>
                    <a:pt x="901" y="7606"/>
                  </a:cubicBezTo>
                  <a:cubicBezTo>
                    <a:pt x="1552" y="9004"/>
                    <a:pt x="2916" y="9809"/>
                    <a:pt x="4340" y="9809"/>
                  </a:cubicBezTo>
                  <a:cubicBezTo>
                    <a:pt x="4887" y="9809"/>
                    <a:pt x="5443" y="9691"/>
                    <a:pt x="5971" y="9441"/>
                  </a:cubicBezTo>
                  <a:lnTo>
                    <a:pt x="11375" y="6905"/>
                  </a:lnTo>
                  <a:lnTo>
                    <a:pt x="813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26"/>
            <p:cNvSpPr/>
            <p:nvPr/>
          </p:nvSpPr>
          <p:spPr>
            <a:xfrm>
              <a:off x="-6060345" y="2943356"/>
              <a:ext cx="444596" cy="229084"/>
            </a:xfrm>
            <a:custGeom>
              <a:rect b="b" l="l" r="r" t="t"/>
              <a:pathLst>
                <a:path extrusionOk="0" h="6549" w="12710">
                  <a:moveTo>
                    <a:pt x="12036" y="0"/>
                  </a:moveTo>
                  <a:cubicBezTo>
                    <a:pt x="11940" y="0"/>
                    <a:pt x="11840" y="24"/>
                    <a:pt x="11742" y="72"/>
                  </a:cubicBezTo>
                  <a:lnTo>
                    <a:pt x="434" y="5343"/>
                  </a:lnTo>
                  <a:cubicBezTo>
                    <a:pt x="134" y="5509"/>
                    <a:pt x="1" y="5876"/>
                    <a:pt x="134" y="6177"/>
                  </a:cubicBezTo>
                  <a:cubicBezTo>
                    <a:pt x="228" y="6413"/>
                    <a:pt x="457" y="6549"/>
                    <a:pt x="688" y="6549"/>
                  </a:cubicBezTo>
                  <a:cubicBezTo>
                    <a:pt x="784" y="6549"/>
                    <a:pt x="880" y="6526"/>
                    <a:pt x="968" y="6477"/>
                  </a:cubicBezTo>
                  <a:lnTo>
                    <a:pt x="12276" y="1206"/>
                  </a:lnTo>
                  <a:cubicBezTo>
                    <a:pt x="12576" y="1040"/>
                    <a:pt x="12710" y="673"/>
                    <a:pt x="12576" y="372"/>
                  </a:cubicBezTo>
                  <a:cubicBezTo>
                    <a:pt x="12482" y="136"/>
                    <a:pt x="12270" y="0"/>
                    <a:pt x="12036" y="0"/>
                  </a:cubicBezTo>
                  <a:close/>
                </a:path>
              </a:pathLst>
            </a:custGeom>
            <a:solidFill>
              <a:srgbClr val="FAE9CD">
                <a:alpha val="48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6" name="Google Shape;356;p26"/>
          <p:cNvSpPr/>
          <p:nvPr/>
        </p:nvSpPr>
        <p:spPr>
          <a:xfrm flipH="1" rot="10800000">
            <a:off x="224075" y="4746991"/>
            <a:ext cx="230146" cy="230178"/>
          </a:xfrm>
          <a:custGeom>
            <a:rect b="b" l="l" r="r" t="t"/>
            <a:pathLst>
              <a:path extrusionOk="0" h="7240" w="7239">
                <a:moveTo>
                  <a:pt x="2869" y="1"/>
                </a:moveTo>
                <a:cubicBezTo>
                  <a:pt x="2536" y="1"/>
                  <a:pt x="2436" y="134"/>
                  <a:pt x="2436" y="435"/>
                </a:cubicBezTo>
                <a:lnTo>
                  <a:pt x="2436" y="2469"/>
                </a:lnTo>
                <a:lnTo>
                  <a:pt x="434" y="2469"/>
                </a:lnTo>
                <a:cubicBezTo>
                  <a:pt x="134" y="2469"/>
                  <a:pt x="0" y="2603"/>
                  <a:pt x="0" y="2903"/>
                </a:cubicBezTo>
                <a:lnTo>
                  <a:pt x="0" y="4304"/>
                </a:lnTo>
                <a:cubicBezTo>
                  <a:pt x="0" y="4638"/>
                  <a:pt x="134" y="4738"/>
                  <a:pt x="434" y="4738"/>
                </a:cubicBezTo>
                <a:lnTo>
                  <a:pt x="2436" y="4738"/>
                </a:lnTo>
                <a:lnTo>
                  <a:pt x="2436" y="6806"/>
                </a:lnTo>
                <a:cubicBezTo>
                  <a:pt x="2436" y="7106"/>
                  <a:pt x="2536" y="7239"/>
                  <a:pt x="2869" y="7239"/>
                </a:cubicBezTo>
                <a:lnTo>
                  <a:pt x="4370" y="7239"/>
                </a:lnTo>
                <a:cubicBezTo>
                  <a:pt x="4704" y="7239"/>
                  <a:pt x="4804" y="7106"/>
                  <a:pt x="4804" y="6806"/>
                </a:cubicBezTo>
                <a:lnTo>
                  <a:pt x="4804" y="4738"/>
                </a:lnTo>
                <a:lnTo>
                  <a:pt x="6805" y="4738"/>
                </a:lnTo>
                <a:cubicBezTo>
                  <a:pt x="7106" y="4738"/>
                  <a:pt x="7239" y="4604"/>
                  <a:pt x="7239" y="4304"/>
                </a:cubicBezTo>
                <a:lnTo>
                  <a:pt x="7239" y="2903"/>
                </a:lnTo>
                <a:cubicBezTo>
                  <a:pt x="7239" y="2603"/>
                  <a:pt x="7106" y="2469"/>
                  <a:pt x="6805" y="2469"/>
                </a:cubicBezTo>
                <a:lnTo>
                  <a:pt x="4804" y="2469"/>
                </a:lnTo>
                <a:lnTo>
                  <a:pt x="4804" y="435"/>
                </a:lnTo>
                <a:cubicBezTo>
                  <a:pt x="4804" y="134"/>
                  <a:pt x="4670" y="1"/>
                  <a:pt x="437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16_1_1">
    <p:spTree>
      <p:nvGrpSpPr>
        <p:cNvPr id="357" name="Shape 357"/>
        <p:cNvGrpSpPr/>
        <p:nvPr/>
      </p:nvGrpSpPr>
      <p:grpSpPr>
        <a:xfrm>
          <a:off x="0" y="0"/>
          <a:ext cx="0" cy="0"/>
          <a:chOff x="0" y="0"/>
          <a:chExt cx="0" cy="0"/>
        </a:xfrm>
      </p:grpSpPr>
      <p:sp>
        <p:nvSpPr>
          <p:cNvPr id="358" name="Google Shape;358;p27"/>
          <p:cNvSpPr txBox="1"/>
          <p:nvPr>
            <p:ph type="title"/>
          </p:nvPr>
        </p:nvSpPr>
        <p:spPr>
          <a:xfrm>
            <a:off x="713225" y="368825"/>
            <a:ext cx="77214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sz="3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59" name="Google Shape;359;p27"/>
          <p:cNvSpPr/>
          <p:nvPr/>
        </p:nvSpPr>
        <p:spPr>
          <a:xfrm flipH="1" rot="10800000">
            <a:off x="404408" y="4557377"/>
            <a:ext cx="207053" cy="207082"/>
          </a:xfrm>
          <a:custGeom>
            <a:rect b="b" l="l" r="r" t="t"/>
            <a:pathLst>
              <a:path extrusionOk="0" h="7240" w="7239">
                <a:moveTo>
                  <a:pt x="2869" y="1"/>
                </a:moveTo>
                <a:cubicBezTo>
                  <a:pt x="2536" y="1"/>
                  <a:pt x="2436" y="134"/>
                  <a:pt x="2436" y="435"/>
                </a:cubicBezTo>
                <a:lnTo>
                  <a:pt x="2436" y="2469"/>
                </a:lnTo>
                <a:lnTo>
                  <a:pt x="434" y="2469"/>
                </a:lnTo>
                <a:cubicBezTo>
                  <a:pt x="134" y="2469"/>
                  <a:pt x="0" y="2603"/>
                  <a:pt x="0" y="2903"/>
                </a:cubicBezTo>
                <a:lnTo>
                  <a:pt x="0" y="4304"/>
                </a:lnTo>
                <a:cubicBezTo>
                  <a:pt x="0" y="4638"/>
                  <a:pt x="134" y="4738"/>
                  <a:pt x="434" y="4738"/>
                </a:cubicBezTo>
                <a:lnTo>
                  <a:pt x="2436" y="4738"/>
                </a:lnTo>
                <a:lnTo>
                  <a:pt x="2436" y="6806"/>
                </a:lnTo>
                <a:cubicBezTo>
                  <a:pt x="2436" y="7106"/>
                  <a:pt x="2536" y="7239"/>
                  <a:pt x="2869" y="7239"/>
                </a:cubicBezTo>
                <a:lnTo>
                  <a:pt x="4370" y="7239"/>
                </a:lnTo>
                <a:cubicBezTo>
                  <a:pt x="4704" y="7239"/>
                  <a:pt x="4804" y="7106"/>
                  <a:pt x="4804" y="6806"/>
                </a:cubicBezTo>
                <a:lnTo>
                  <a:pt x="4804" y="4738"/>
                </a:lnTo>
                <a:lnTo>
                  <a:pt x="6805" y="4738"/>
                </a:lnTo>
                <a:cubicBezTo>
                  <a:pt x="7106" y="4738"/>
                  <a:pt x="7239" y="4604"/>
                  <a:pt x="7239" y="4304"/>
                </a:cubicBezTo>
                <a:lnTo>
                  <a:pt x="7239" y="2903"/>
                </a:lnTo>
                <a:cubicBezTo>
                  <a:pt x="7239" y="2603"/>
                  <a:pt x="7106" y="2469"/>
                  <a:pt x="6805" y="2469"/>
                </a:cubicBezTo>
                <a:lnTo>
                  <a:pt x="4804" y="2469"/>
                </a:lnTo>
                <a:lnTo>
                  <a:pt x="4804" y="435"/>
                </a:lnTo>
                <a:cubicBezTo>
                  <a:pt x="4804" y="134"/>
                  <a:pt x="4670" y="1"/>
                  <a:pt x="437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0" name="Google Shape;360;p27"/>
          <p:cNvGrpSpPr/>
          <p:nvPr/>
        </p:nvGrpSpPr>
        <p:grpSpPr>
          <a:xfrm flipH="1" rot="-4029500">
            <a:off x="30622" y="3669366"/>
            <a:ext cx="602483" cy="353018"/>
            <a:chOff x="-1131628" y="1250953"/>
            <a:chExt cx="695437" cy="407447"/>
          </a:xfrm>
        </p:grpSpPr>
        <p:sp>
          <p:nvSpPr>
            <p:cNvPr id="361" name="Google Shape;361;p27"/>
            <p:cNvSpPr/>
            <p:nvPr/>
          </p:nvSpPr>
          <p:spPr>
            <a:xfrm>
              <a:off x="-1131628" y="1250953"/>
              <a:ext cx="695437" cy="407447"/>
            </a:xfrm>
            <a:custGeom>
              <a:rect b="b" l="l" r="r" t="t"/>
              <a:pathLst>
                <a:path extrusionOk="0" h="11648" w="19881">
                  <a:moveTo>
                    <a:pt x="15592" y="0"/>
                  </a:moveTo>
                  <a:cubicBezTo>
                    <a:pt x="15168" y="0"/>
                    <a:pt x="14735" y="71"/>
                    <a:pt x="14310" y="220"/>
                  </a:cubicBezTo>
                  <a:lnTo>
                    <a:pt x="3036" y="4256"/>
                  </a:lnTo>
                  <a:cubicBezTo>
                    <a:pt x="1034" y="4956"/>
                    <a:pt x="0" y="7125"/>
                    <a:pt x="701" y="9126"/>
                  </a:cubicBezTo>
                  <a:cubicBezTo>
                    <a:pt x="1252" y="10676"/>
                    <a:pt x="2735" y="11647"/>
                    <a:pt x="4318" y="11647"/>
                  </a:cubicBezTo>
                  <a:cubicBezTo>
                    <a:pt x="4745" y="11647"/>
                    <a:pt x="5179" y="11576"/>
                    <a:pt x="5604" y="11428"/>
                  </a:cubicBezTo>
                  <a:lnTo>
                    <a:pt x="16879" y="7425"/>
                  </a:lnTo>
                  <a:cubicBezTo>
                    <a:pt x="18847" y="6691"/>
                    <a:pt x="19881" y="4523"/>
                    <a:pt x="19180" y="2521"/>
                  </a:cubicBezTo>
                  <a:cubicBezTo>
                    <a:pt x="18629" y="971"/>
                    <a:pt x="17166" y="0"/>
                    <a:pt x="1559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27"/>
            <p:cNvSpPr/>
            <p:nvPr/>
          </p:nvSpPr>
          <p:spPr>
            <a:xfrm>
              <a:off x="-1131628" y="1328644"/>
              <a:ext cx="393245" cy="329756"/>
            </a:xfrm>
            <a:custGeom>
              <a:rect b="b" l="l" r="r" t="t"/>
              <a:pathLst>
                <a:path extrusionOk="0" h="9427" w="11242">
                  <a:moveTo>
                    <a:pt x="8673" y="0"/>
                  </a:moveTo>
                  <a:lnTo>
                    <a:pt x="3036" y="2035"/>
                  </a:lnTo>
                  <a:cubicBezTo>
                    <a:pt x="1034" y="2735"/>
                    <a:pt x="0" y="4904"/>
                    <a:pt x="701" y="6905"/>
                  </a:cubicBezTo>
                  <a:cubicBezTo>
                    <a:pt x="1252" y="8455"/>
                    <a:pt x="2735" y="9426"/>
                    <a:pt x="4318" y="9426"/>
                  </a:cubicBezTo>
                  <a:cubicBezTo>
                    <a:pt x="4745" y="9426"/>
                    <a:pt x="5179" y="9355"/>
                    <a:pt x="5604" y="9207"/>
                  </a:cubicBezTo>
                  <a:lnTo>
                    <a:pt x="11241" y="7205"/>
                  </a:lnTo>
                  <a:lnTo>
                    <a:pt x="867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27"/>
            <p:cNvSpPr/>
            <p:nvPr/>
          </p:nvSpPr>
          <p:spPr>
            <a:xfrm>
              <a:off x="-1033614" y="1304858"/>
              <a:ext cx="460931" cy="190956"/>
            </a:xfrm>
            <a:custGeom>
              <a:rect b="b" l="l" r="r" t="t"/>
              <a:pathLst>
                <a:path extrusionOk="0" h="5459" w="13177">
                  <a:moveTo>
                    <a:pt x="12479" y="0"/>
                  </a:moveTo>
                  <a:cubicBezTo>
                    <a:pt x="12400" y="0"/>
                    <a:pt x="12320" y="15"/>
                    <a:pt x="12242" y="46"/>
                  </a:cubicBezTo>
                  <a:lnTo>
                    <a:pt x="500" y="4216"/>
                  </a:lnTo>
                  <a:cubicBezTo>
                    <a:pt x="167" y="4349"/>
                    <a:pt x="0" y="4716"/>
                    <a:pt x="100" y="5050"/>
                  </a:cubicBezTo>
                  <a:cubicBezTo>
                    <a:pt x="205" y="5285"/>
                    <a:pt x="453" y="5459"/>
                    <a:pt x="716" y="5459"/>
                  </a:cubicBezTo>
                  <a:cubicBezTo>
                    <a:pt x="788" y="5459"/>
                    <a:pt x="862" y="5446"/>
                    <a:pt x="934" y="5417"/>
                  </a:cubicBezTo>
                  <a:lnTo>
                    <a:pt x="12676" y="1214"/>
                  </a:lnTo>
                  <a:cubicBezTo>
                    <a:pt x="13009" y="1114"/>
                    <a:pt x="13176" y="747"/>
                    <a:pt x="13076" y="413"/>
                  </a:cubicBezTo>
                  <a:cubicBezTo>
                    <a:pt x="12974" y="158"/>
                    <a:pt x="12735" y="0"/>
                    <a:pt x="12479" y="0"/>
                  </a:cubicBezTo>
                  <a:close/>
                </a:path>
              </a:pathLst>
            </a:custGeom>
            <a:solidFill>
              <a:srgbClr val="FAE9CD">
                <a:alpha val="48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4" name="Google Shape;364;p27"/>
          <p:cNvSpPr/>
          <p:nvPr/>
        </p:nvSpPr>
        <p:spPr>
          <a:xfrm flipH="1" rot="10800000">
            <a:off x="8629576" y="3924104"/>
            <a:ext cx="230146" cy="230146"/>
          </a:xfrm>
          <a:custGeom>
            <a:rect b="b" l="l" r="r" t="t"/>
            <a:pathLst>
              <a:path extrusionOk="0" h="7239" w="7239">
                <a:moveTo>
                  <a:pt x="2835" y="0"/>
                </a:moveTo>
                <a:cubicBezTo>
                  <a:pt x="2535" y="0"/>
                  <a:pt x="2402" y="134"/>
                  <a:pt x="2402" y="434"/>
                </a:cubicBezTo>
                <a:lnTo>
                  <a:pt x="2402" y="2469"/>
                </a:lnTo>
                <a:lnTo>
                  <a:pt x="434" y="2469"/>
                </a:lnTo>
                <a:cubicBezTo>
                  <a:pt x="133" y="2469"/>
                  <a:pt x="0" y="2602"/>
                  <a:pt x="0" y="2902"/>
                </a:cubicBezTo>
                <a:lnTo>
                  <a:pt x="0" y="4303"/>
                </a:lnTo>
                <a:cubicBezTo>
                  <a:pt x="0" y="4604"/>
                  <a:pt x="133" y="4737"/>
                  <a:pt x="434" y="4737"/>
                </a:cubicBezTo>
                <a:lnTo>
                  <a:pt x="2402" y="4737"/>
                </a:lnTo>
                <a:lnTo>
                  <a:pt x="2402" y="6772"/>
                </a:lnTo>
                <a:cubicBezTo>
                  <a:pt x="2402" y="7105"/>
                  <a:pt x="2535" y="7239"/>
                  <a:pt x="2835" y="7239"/>
                </a:cubicBezTo>
                <a:lnTo>
                  <a:pt x="4370" y="7239"/>
                </a:lnTo>
                <a:cubicBezTo>
                  <a:pt x="4670" y="7239"/>
                  <a:pt x="4803" y="7105"/>
                  <a:pt x="4803" y="6772"/>
                </a:cubicBezTo>
                <a:lnTo>
                  <a:pt x="4803" y="4737"/>
                </a:lnTo>
                <a:lnTo>
                  <a:pt x="6805" y="4737"/>
                </a:lnTo>
                <a:cubicBezTo>
                  <a:pt x="7105" y="4737"/>
                  <a:pt x="7239" y="4604"/>
                  <a:pt x="7239" y="4303"/>
                </a:cubicBezTo>
                <a:lnTo>
                  <a:pt x="7239" y="2902"/>
                </a:lnTo>
                <a:cubicBezTo>
                  <a:pt x="7239" y="2602"/>
                  <a:pt x="7105" y="2469"/>
                  <a:pt x="6805" y="2469"/>
                </a:cubicBezTo>
                <a:lnTo>
                  <a:pt x="4803" y="2469"/>
                </a:lnTo>
                <a:lnTo>
                  <a:pt x="4803" y="434"/>
                </a:lnTo>
                <a:cubicBezTo>
                  <a:pt x="4803" y="134"/>
                  <a:pt x="4670" y="0"/>
                  <a:pt x="437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5" name="Google Shape;365;p27"/>
          <p:cNvGrpSpPr/>
          <p:nvPr/>
        </p:nvGrpSpPr>
        <p:grpSpPr>
          <a:xfrm flipH="1" rot="5032634">
            <a:off x="8514087" y="1463670"/>
            <a:ext cx="643543" cy="377043"/>
            <a:chOff x="-1131628" y="1250953"/>
            <a:chExt cx="695437" cy="407447"/>
          </a:xfrm>
        </p:grpSpPr>
        <p:sp>
          <p:nvSpPr>
            <p:cNvPr id="366" name="Google Shape;366;p27"/>
            <p:cNvSpPr/>
            <p:nvPr/>
          </p:nvSpPr>
          <p:spPr>
            <a:xfrm>
              <a:off x="-1131628" y="1250953"/>
              <a:ext cx="695437" cy="407447"/>
            </a:xfrm>
            <a:custGeom>
              <a:rect b="b" l="l" r="r" t="t"/>
              <a:pathLst>
                <a:path extrusionOk="0" h="11648" w="19881">
                  <a:moveTo>
                    <a:pt x="15592" y="0"/>
                  </a:moveTo>
                  <a:cubicBezTo>
                    <a:pt x="15168" y="0"/>
                    <a:pt x="14735" y="71"/>
                    <a:pt x="14310" y="220"/>
                  </a:cubicBezTo>
                  <a:lnTo>
                    <a:pt x="3036" y="4256"/>
                  </a:lnTo>
                  <a:cubicBezTo>
                    <a:pt x="1034" y="4956"/>
                    <a:pt x="0" y="7125"/>
                    <a:pt x="701" y="9126"/>
                  </a:cubicBezTo>
                  <a:cubicBezTo>
                    <a:pt x="1252" y="10676"/>
                    <a:pt x="2735" y="11647"/>
                    <a:pt x="4318" y="11647"/>
                  </a:cubicBezTo>
                  <a:cubicBezTo>
                    <a:pt x="4745" y="11647"/>
                    <a:pt x="5179" y="11576"/>
                    <a:pt x="5604" y="11428"/>
                  </a:cubicBezTo>
                  <a:lnTo>
                    <a:pt x="16879" y="7425"/>
                  </a:lnTo>
                  <a:cubicBezTo>
                    <a:pt x="18847" y="6691"/>
                    <a:pt x="19881" y="4523"/>
                    <a:pt x="19180" y="2521"/>
                  </a:cubicBezTo>
                  <a:cubicBezTo>
                    <a:pt x="18629" y="971"/>
                    <a:pt x="17166" y="0"/>
                    <a:pt x="1559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27"/>
            <p:cNvSpPr/>
            <p:nvPr/>
          </p:nvSpPr>
          <p:spPr>
            <a:xfrm>
              <a:off x="-1131628" y="1328644"/>
              <a:ext cx="393245" cy="329756"/>
            </a:xfrm>
            <a:custGeom>
              <a:rect b="b" l="l" r="r" t="t"/>
              <a:pathLst>
                <a:path extrusionOk="0" h="9427" w="11242">
                  <a:moveTo>
                    <a:pt x="8673" y="0"/>
                  </a:moveTo>
                  <a:lnTo>
                    <a:pt x="3036" y="2035"/>
                  </a:lnTo>
                  <a:cubicBezTo>
                    <a:pt x="1034" y="2735"/>
                    <a:pt x="0" y="4904"/>
                    <a:pt x="701" y="6905"/>
                  </a:cubicBezTo>
                  <a:cubicBezTo>
                    <a:pt x="1252" y="8455"/>
                    <a:pt x="2735" y="9426"/>
                    <a:pt x="4318" y="9426"/>
                  </a:cubicBezTo>
                  <a:cubicBezTo>
                    <a:pt x="4745" y="9426"/>
                    <a:pt x="5179" y="9355"/>
                    <a:pt x="5604" y="9207"/>
                  </a:cubicBezTo>
                  <a:lnTo>
                    <a:pt x="11241" y="7205"/>
                  </a:lnTo>
                  <a:lnTo>
                    <a:pt x="867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27"/>
            <p:cNvSpPr/>
            <p:nvPr/>
          </p:nvSpPr>
          <p:spPr>
            <a:xfrm>
              <a:off x="-1033614" y="1304858"/>
              <a:ext cx="460931" cy="190956"/>
            </a:xfrm>
            <a:custGeom>
              <a:rect b="b" l="l" r="r" t="t"/>
              <a:pathLst>
                <a:path extrusionOk="0" h="5459" w="13177">
                  <a:moveTo>
                    <a:pt x="12479" y="0"/>
                  </a:moveTo>
                  <a:cubicBezTo>
                    <a:pt x="12400" y="0"/>
                    <a:pt x="12320" y="15"/>
                    <a:pt x="12242" y="46"/>
                  </a:cubicBezTo>
                  <a:lnTo>
                    <a:pt x="500" y="4216"/>
                  </a:lnTo>
                  <a:cubicBezTo>
                    <a:pt x="167" y="4349"/>
                    <a:pt x="0" y="4716"/>
                    <a:pt x="100" y="5050"/>
                  </a:cubicBezTo>
                  <a:cubicBezTo>
                    <a:pt x="205" y="5285"/>
                    <a:pt x="453" y="5459"/>
                    <a:pt x="716" y="5459"/>
                  </a:cubicBezTo>
                  <a:cubicBezTo>
                    <a:pt x="788" y="5459"/>
                    <a:pt x="862" y="5446"/>
                    <a:pt x="934" y="5417"/>
                  </a:cubicBezTo>
                  <a:lnTo>
                    <a:pt x="12676" y="1214"/>
                  </a:lnTo>
                  <a:cubicBezTo>
                    <a:pt x="13009" y="1114"/>
                    <a:pt x="13176" y="747"/>
                    <a:pt x="13076" y="413"/>
                  </a:cubicBezTo>
                  <a:cubicBezTo>
                    <a:pt x="12974" y="158"/>
                    <a:pt x="12735" y="0"/>
                    <a:pt x="12479" y="0"/>
                  </a:cubicBezTo>
                  <a:close/>
                </a:path>
              </a:pathLst>
            </a:custGeom>
            <a:solidFill>
              <a:srgbClr val="FAE9CD">
                <a:alpha val="48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9" name="Google Shape;369;p27"/>
          <p:cNvSpPr/>
          <p:nvPr/>
        </p:nvSpPr>
        <p:spPr>
          <a:xfrm flipH="1" rot="10800000">
            <a:off x="171376" y="190304"/>
            <a:ext cx="230146" cy="230146"/>
          </a:xfrm>
          <a:custGeom>
            <a:rect b="b" l="l" r="r" t="t"/>
            <a:pathLst>
              <a:path extrusionOk="0" h="7239" w="7239">
                <a:moveTo>
                  <a:pt x="2835" y="0"/>
                </a:moveTo>
                <a:cubicBezTo>
                  <a:pt x="2535" y="0"/>
                  <a:pt x="2402" y="134"/>
                  <a:pt x="2402" y="434"/>
                </a:cubicBezTo>
                <a:lnTo>
                  <a:pt x="2402" y="2469"/>
                </a:lnTo>
                <a:lnTo>
                  <a:pt x="434" y="2469"/>
                </a:lnTo>
                <a:cubicBezTo>
                  <a:pt x="133" y="2469"/>
                  <a:pt x="0" y="2602"/>
                  <a:pt x="0" y="2902"/>
                </a:cubicBezTo>
                <a:lnTo>
                  <a:pt x="0" y="4303"/>
                </a:lnTo>
                <a:cubicBezTo>
                  <a:pt x="0" y="4604"/>
                  <a:pt x="133" y="4737"/>
                  <a:pt x="434" y="4737"/>
                </a:cubicBezTo>
                <a:lnTo>
                  <a:pt x="2402" y="4737"/>
                </a:lnTo>
                <a:lnTo>
                  <a:pt x="2402" y="6772"/>
                </a:lnTo>
                <a:cubicBezTo>
                  <a:pt x="2402" y="7105"/>
                  <a:pt x="2535" y="7239"/>
                  <a:pt x="2835" y="7239"/>
                </a:cubicBezTo>
                <a:lnTo>
                  <a:pt x="4370" y="7239"/>
                </a:lnTo>
                <a:cubicBezTo>
                  <a:pt x="4670" y="7239"/>
                  <a:pt x="4803" y="7105"/>
                  <a:pt x="4803" y="6772"/>
                </a:cubicBezTo>
                <a:lnTo>
                  <a:pt x="4803" y="4737"/>
                </a:lnTo>
                <a:lnTo>
                  <a:pt x="6805" y="4737"/>
                </a:lnTo>
                <a:cubicBezTo>
                  <a:pt x="7105" y="4737"/>
                  <a:pt x="7239" y="4604"/>
                  <a:pt x="7239" y="4303"/>
                </a:cubicBezTo>
                <a:lnTo>
                  <a:pt x="7239" y="2902"/>
                </a:lnTo>
                <a:cubicBezTo>
                  <a:pt x="7239" y="2602"/>
                  <a:pt x="7105" y="2469"/>
                  <a:pt x="6805" y="2469"/>
                </a:cubicBezTo>
                <a:lnTo>
                  <a:pt x="4803" y="2469"/>
                </a:lnTo>
                <a:lnTo>
                  <a:pt x="4803" y="434"/>
                </a:lnTo>
                <a:cubicBezTo>
                  <a:pt x="4803" y="134"/>
                  <a:pt x="4670" y="0"/>
                  <a:pt x="437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CUSTOM_16_1_1_1">
    <p:spTree>
      <p:nvGrpSpPr>
        <p:cNvPr id="370" name="Shape 370"/>
        <p:cNvGrpSpPr/>
        <p:nvPr/>
      </p:nvGrpSpPr>
      <p:grpSpPr>
        <a:xfrm>
          <a:off x="0" y="0"/>
          <a:ext cx="0" cy="0"/>
          <a:chOff x="0" y="0"/>
          <a:chExt cx="0" cy="0"/>
        </a:xfrm>
      </p:grpSpPr>
      <p:sp>
        <p:nvSpPr>
          <p:cNvPr id="371" name="Google Shape;371;p28"/>
          <p:cNvSpPr txBox="1"/>
          <p:nvPr>
            <p:ph type="title"/>
          </p:nvPr>
        </p:nvSpPr>
        <p:spPr>
          <a:xfrm>
            <a:off x="713225" y="368825"/>
            <a:ext cx="77214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sz="3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72" name="Google Shape;372;p28"/>
          <p:cNvSpPr/>
          <p:nvPr/>
        </p:nvSpPr>
        <p:spPr>
          <a:xfrm flipH="1" rot="10800000">
            <a:off x="8614099" y="314497"/>
            <a:ext cx="231227" cy="230146"/>
          </a:xfrm>
          <a:custGeom>
            <a:rect b="b" l="l" r="r" t="t"/>
            <a:pathLst>
              <a:path extrusionOk="0" h="7239" w="7273">
                <a:moveTo>
                  <a:pt x="2902" y="0"/>
                </a:moveTo>
                <a:cubicBezTo>
                  <a:pt x="2569" y="0"/>
                  <a:pt x="2469" y="134"/>
                  <a:pt x="2469" y="434"/>
                </a:cubicBezTo>
                <a:lnTo>
                  <a:pt x="2469" y="2502"/>
                </a:lnTo>
                <a:lnTo>
                  <a:pt x="434" y="2502"/>
                </a:lnTo>
                <a:cubicBezTo>
                  <a:pt x="134" y="2502"/>
                  <a:pt x="0" y="2636"/>
                  <a:pt x="0" y="2936"/>
                </a:cubicBezTo>
                <a:lnTo>
                  <a:pt x="0" y="4303"/>
                </a:lnTo>
                <a:cubicBezTo>
                  <a:pt x="0" y="4637"/>
                  <a:pt x="134" y="4770"/>
                  <a:pt x="434" y="4770"/>
                </a:cubicBezTo>
                <a:lnTo>
                  <a:pt x="2435" y="4770"/>
                </a:lnTo>
                <a:lnTo>
                  <a:pt x="2435" y="6805"/>
                </a:lnTo>
                <a:cubicBezTo>
                  <a:pt x="2435" y="7106"/>
                  <a:pt x="2569" y="7239"/>
                  <a:pt x="2869" y="7239"/>
                </a:cubicBezTo>
                <a:lnTo>
                  <a:pt x="4404" y="7239"/>
                </a:lnTo>
                <a:cubicBezTo>
                  <a:pt x="4704" y="7239"/>
                  <a:pt x="4837" y="7106"/>
                  <a:pt x="4837" y="6805"/>
                </a:cubicBezTo>
                <a:lnTo>
                  <a:pt x="4837" y="4770"/>
                </a:lnTo>
                <a:lnTo>
                  <a:pt x="6839" y="4770"/>
                </a:lnTo>
                <a:cubicBezTo>
                  <a:pt x="7139" y="4770"/>
                  <a:pt x="7272" y="4637"/>
                  <a:pt x="7272" y="4303"/>
                </a:cubicBezTo>
                <a:lnTo>
                  <a:pt x="7272" y="2936"/>
                </a:lnTo>
                <a:cubicBezTo>
                  <a:pt x="7272" y="2602"/>
                  <a:pt x="7139" y="2502"/>
                  <a:pt x="6839" y="2502"/>
                </a:cubicBezTo>
                <a:lnTo>
                  <a:pt x="4837" y="2502"/>
                </a:lnTo>
                <a:lnTo>
                  <a:pt x="4837" y="434"/>
                </a:lnTo>
                <a:cubicBezTo>
                  <a:pt x="4837" y="134"/>
                  <a:pt x="4704" y="0"/>
                  <a:pt x="440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28"/>
          <p:cNvSpPr/>
          <p:nvPr/>
        </p:nvSpPr>
        <p:spPr>
          <a:xfrm rot="10800000">
            <a:off x="8498435" y="4557377"/>
            <a:ext cx="207053" cy="207082"/>
          </a:xfrm>
          <a:custGeom>
            <a:rect b="b" l="l" r="r" t="t"/>
            <a:pathLst>
              <a:path extrusionOk="0" h="7240" w="7239">
                <a:moveTo>
                  <a:pt x="2869" y="1"/>
                </a:moveTo>
                <a:cubicBezTo>
                  <a:pt x="2536" y="1"/>
                  <a:pt x="2436" y="134"/>
                  <a:pt x="2436" y="435"/>
                </a:cubicBezTo>
                <a:lnTo>
                  <a:pt x="2436" y="2469"/>
                </a:lnTo>
                <a:lnTo>
                  <a:pt x="434" y="2469"/>
                </a:lnTo>
                <a:cubicBezTo>
                  <a:pt x="134" y="2469"/>
                  <a:pt x="0" y="2603"/>
                  <a:pt x="0" y="2903"/>
                </a:cubicBezTo>
                <a:lnTo>
                  <a:pt x="0" y="4304"/>
                </a:lnTo>
                <a:cubicBezTo>
                  <a:pt x="0" y="4638"/>
                  <a:pt x="134" y="4738"/>
                  <a:pt x="434" y="4738"/>
                </a:cubicBezTo>
                <a:lnTo>
                  <a:pt x="2436" y="4738"/>
                </a:lnTo>
                <a:lnTo>
                  <a:pt x="2436" y="6806"/>
                </a:lnTo>
                <a:cubicBezTo>
                  <a:pt x="2436" y="7106"/>
                  <a:pt x="2536" y="7239"/>
                  <a:pt x="2869" y="7239"/>
                </a:cubicBezTo>
                <a:lnTo>
                  <a:pt x="4370" y="7239"/>
                </a:lnTo>
                <a:cubicBezTo>
                  <a:pt x="4704" y="7239"/>
                  <a:pt x="4804" y="7106"/>
                  <a:pt x="4804" y="6806"/>
                </a:cubicBezTo>
                <a:lnTo>
                  <a:pt x="4804" y="4738"/>
                </a:lnTo>
                <a:lnTo>
                  <a:pt x="6805" y="4738"/>
                </a:lnTo>
                <a:cubicBezTo>
                  <a:pt x="7106" y="4738"/>
                  <a:pt x="7239" y="4604"/>
                  <a:pt x="7239" y="4304"/>
                </a:cubicBezTo>
                <a:lnTo>
                  <a:pt x="7239" y="2903"/>
                </a:lnTo>
                <a:cubicBezTo>
                  <a:pt x="7239" y="2603"/>
                  <a:pt x="7106" y="2469"/>
                  <a:pt x="6805" y="2469"/>
                </a:cubicBezTo>
                <a:lnTo>
                  <a:pt x="4804" y="2469"/>
                </a:lnTo>
                <a:lnTo>
                  <a:pt x="4804" y="435"/>
                </a:lnTo>
                <a:cubicBezTo>
                  <a:pt x="4804" y="134"/>
                  <a:pt x="4670" y="1"/>
                  <a:pt x="437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4" name="Google Shape;374;p28"/>
          <p:cNvGrpSpPr/>
          <p:nvPr/>
        </p:nvGrpSpPr>
        <p:grpSpPr>
          <a:xfrm rot="4029500">
            <a:off x="8476792" y="3669366"/>
            <a:ext cx="602483" cy="353018"/>
            <a:chOff x="-1131628" y="1250953"/>
            <a:chExt cx="695437" cy="407447"/>
          </a:xfrm>
        </p:grpSpPr>
        <p:sp>
          <p:nvSpPr>
            <p:cNvPr id="375" name="Google Shape;375;p28"/>
            <p:cNvSpPr/>
            <p:nvPr/>
          </p:nvSpPr>
          <p:spPr>
            <a:xfrm>
              <a:off x="-1131628" y="1250953"/>
              <a:ext cx="695437" cy="407447"/>
            </a:xfrm>
            <a:custGeom>
              <a:rect b="b" l="l" r="r" t="t"/>
              <a:pathLst>
                <a:path extrusionOk="0" h="11648" w="19881">
                  <a:moveTo>
                    <a:pt x="15592" y="0"/>
                  </a:moveTo>
                  <a:cubicBezTo>
                    <a:pt x="15168" y="0"/>
                    <a:pt x="14735" y="71"/>
                    <a:pt x="14310" y="220"/>
                  </a:cubicBezTo>
                  <a:lnTo>
                    <a:pt x="3036" y="4256"/>
                  </a:lnTo>
                  <a:cubicBezTo>
                    <a:pt x="1034" y="4956"/>
                    <a:pt x="0" y="7125"/>
                    <a:pt x="701" y="9126"/>
                  </a:cubicBezTo>
                  <a:cubicBezTo>
                    <a:pt x="1252" y="10676"/>
                    <a:pt x="2735" y="11647"/>
                    <a:pt x="4318" y="11647"/>
                  </a:cubicBezTo>
                  <a:cubicBezTo>
                    <a:pt x="4745" y="11647"/>
                    <a:pt x="5179" y="11576"/>
                    <a:pt x="5604" y="11428"/>
                  </a:cubicBezTo>
                  <a:lnTo>
                    <a:pt x="16879" y="7425"/>
                  </a:lnTo>
                  <a:cubicBezTo>
                    <a:pt x="18847" y="6691"/>
                    <a:pt x="19881" y="4523"/>
                    <a:pt x="19180" y="2521"/>
                  </a:cubicBezTo>
                  <a:cubicBezTo>
                    <a:pt x="18629" y="971"/>
                    <a:pt x="17166" y="0"/>
                    <a:pt x="1559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28"/>
            <p:cNvSpPr/>
            <p:nvPr/>
          </p:nvSpPr>
          <p:spPr>
            <a:xfrm>
              <a:off x="-1131628" y="1328644"/>
              <a:ext cx="393245" cy="329756"/>
            </a:xfrm>
            <a:custGeom>
              <a:rect b="b" l="l" r="r" t="t"/>
              <a:pathLst>
                <a:path extrusionOk="0" h="9427" w="11242">
                  <a:moveTo>
                    <a:pt x="8673" y="0"/>
                  </a:moveTo>
                  <a:lnTo>
                    <a:pt x="3036" y="2035"/>
                  </a:lnTo>
                  <a:cubicBezTo>
                    <a:pt x="1034" y="2735"/>
                    <a:pt x="0" y="4904"/>
                    <a:pt x="701" y="6905"/>
                  </a:cubicBezTo>
                  <a:cubicBezTo>
                    <a:pt x="1252" y="8455"/>
                    <a:pt x="2735" y="9426"/>
                    <a:pt x="4318" y="9426"/>
                  </a:cubicBezTo>
                  <a:cubicBezTo>
                    <a:pt x="4745" y="9426"/>
                    <a:pt x="5179" y="9355"/>
                    <a:pt x="5604" y="9207"/>
                  </a:cubicBezTo>
                  <a:lnTo>
                    <a:pt x="11241" y="7205"/>
                  </a:lnTo>
                  <a:lnTo>
                    <a:pt x="867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28"/>
            <p:cNvSpPr/>
            <p:nvPr/>
          </p:nvSpPr>
          <p:spPr>
            <a:xfrm>
              <a:off x="-1033614" y="1304858"/>
              <a:ext cx="460931" cy="190956"/>
            </a:xfrm>
            <a:custGeom>
              <a:rect b="b" l="l" r="r" t="t"/>
              <a:pathLst>
                <a:path extrusionOk="0" h="5459" w="13177">
                  <a:moveTo>
                    <a:pt x="12479" y="0"/>
                  </a:moveTo>
                  <a:cubicBezTo>
                    <a:pt x="12400" y="0"/>
                    <a:pt x="12320" y="15"/>
                    <a:pt x="12242" y="46"/>
                  </a:cubicBezTo>
                  <a:lnTo>
                    <a:pt x="500" y="4216"/>
                  </a:lnTo>
                  <a:cubicBezTo>
                    <a:pt x="167" y="4349"/>
                    <a:pt x="0" y="4716"/>
                    <a:pt x="100" y="5050"/>
                  </a:cubicBezTo>
                  <a:cubicBezTo>
                    <a:pt x="205" y="5285"/>
                    <a:pt x="453" y="5459"/>
                    <a:pt x="716" y="5459"/>
                  </a:cubicBezTo>
                  <a:cubicBezTo>
                    <a:pt x="788" y="5459"/>
                    <a:pt x="862" y="5446"/>
                    <a:pt x="934" y="5417"/>
                  </a:cubicBezTo>
                  <a:lnTo>
                    <a:pt x="12676" y="1214"/>
                  </a:lnTo>
                  <a:cubicBezTo>
                    <a:pt x="13009" y="1114"/>
                    <a:pt x="13176" y="747"/>
                    <a:pt x="13076" y="413"/>
                  </a:cubicBezTo>
                  <a:cubicBezTo>
                    <a:pt x="12974" y="158"/>
                    <a:pt x="12735" y="0"/>
                    <a:pt x="12479" y="0"/>
                  </a:cubicBezTo>
                  <a:close/>
                </a:path>
              </a:pathLst>
            </a:custGeom>
            <a:solidFill>
              <a:srgbClr val="FAE9CD">
                <a:alpha val="48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8" name="Google Shape;378;p28"/>
          <p:cNvSpPr/>
          <p:nvPr/>
        </p:nvSpPr>
        <p:spPr>
          <a:xfrm rot="10800000">
            <a:off x="250175" y="3924104"/>
            <a:ext cx="230146" cy="230146"/>
          </a:xfrm>
          <a:custGeom>
            <a:rect b="b" l="l" r="r" t="t"/>
            <a:pathLst>
              <a:path extrusionOk="0" h="7239" w="7239">
                <a:moveTo>
                  <a:pt x="2835" y="0"/>
                </a:moveTo>
                <a:cubicBezTo>
                  <a:pt x="2535" y="0"/>
                  <a:pt x="2402" y="134"/>
                  <a:pt x="2402" y="434"/>
                </a:cubicBezTo>
                <a:lnTo>
                  <a:pt x="2402" y="2469"/>
                </a:lnTo>
                <a:lnTo>
                  <a:pt x="434" y="2469"/>
                </a:lnTo>
                <a:cubicBezTo>
                  <a:pt x="133" y="2469"/>
                  <a:pt x="0" y="2602"/>
                  <a:pt x="0" y="2902"/>
                </a:cubicBezTo>
                <a:lnTo>
                  <a:pt x="0" y="4303"/>
                </a:lnTo>
                <a:cubicBezTo>
                  <a:pt x="0" y="4604"/>
                  <a:pt x="133" y="4737"/>
                  <a:pt x="434" y="4737"/>
                </a:cubicBezTo>
                <a:lnTo>
                  <a:pt x="2402" y="4737"/>
                </a:lnTo>
                <a:lnTo>
                  <a:pt x="2402" y="6772"/>
                </a:lnTo>
                <a:cubicBezTo>
                  <a:pt x="2402" y="7105"/>
                  <a:pt x="2535" y="7239"/>
                  <a:pt x="2835" y="7239"/>
                </a:cubicBezTo>
                <a:lnTo>
                  <a:pt x="4370" y="7239"/>
                </a:lnTo>
                <a:cubicBezTo>
                  <a:pt x="4670" y="7239"/>
                  <a:pt x="4803" y="7105"/>
                  <a:pt x="4803" y="6772"/>
                </a:cubicBezTo>
                <a:lnTo>
                  <a:pt x="4803" y="4737"/>
                </a:lnTo>
                <a:lnTo>
                  <a:pt x="6805" y="4737"/>
                </a:lnTo>
                <a:cubicBezTo>
                  <a:pt x="7105" y="4737"/>
                  <a:pt x="7239" y="4604"/>
                  <a:pt x="7239" y="4303"/>
                </a:cubicBezTo>
                <a:lnTo>
                  <a:pt x="7239" y="2902"/>
                </a:lnTo>
                <a:cubicBezTo>
                  <a:pt x="7239" y="2602"/>
                  <a:pt x="7105" y="2469"/>
                  <a:pt x="6805" y="2469"/>
                </a:cubicBezTo>
                <a:lnTo>
                  <a:pt x="4803" y="2469"/>
                </a:lnTo>
                <a:lnTo>
                  <a:pt x="4803" y="434"/>
                </a:lnTo>
                <a:cubicBezTo>
                  <a:pt x="4803" y="134"/>
                  <a:pt x="4670" y="0"/>
                  <a:pt x="437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9" name="Google Shape;379;p28"/>
          <p:cNvGrpSpPr/>
          <p:nvPr/>
        </p:nvGrpSpPr>
        <p:grpSpPr>
          <a:xfrm rot="-5032634">
            <a:off x="-47733" y="1463670"/>
            <a:ext cx="643543" cy="377043"/>
            <a:chOff x="-1131628" y="1250953"/>
            <a:chExt cx="695437" cy="407447"/>
          </a:xfrm>
        </p:grpSpPr>
        <p:sp>
          <p:nvSpPr>
            <p:cNvPr id="380" name="Google Shape;380;p28"/>
            <p:cNvSpPr/>
            <p:nvPr/>
          </p:nvSpPr>
          <p:spPr>
            <a:xfrm>
              <a:off x="-1131628" y="1250953"/>
              <a:ext cx="695437" cy="407447"/>
            </a:xfrm>
            <a:custGeom>
              <a:rect b="b" l="l" r="r" t="t"/>
              <a:pathLst>
                <a:path extrusionOk="0" h="11648" w="19881">
                  <a:moveTo>
                    <a:pt x="15592" y="0"/>
                  </a:moveTo>
                  <a:cubicBezTo>
                    <a:pt x="15168" y="0"/>
                    <a:pt x="14735" y="71"/>
                    <a:pt x="14310" y="220"/>
                  </a:cubicBezTo>
                  <a:lnTo>
                    <a:pt x="3036" y="4256"/>
                  </a:lnTo>
                  <a:cubicBezTo>
                    <a:pt x="1034" y="4956"/>
                    <a:pt x="0" y="7125"/>
                    <a:pt x="701" y="9126"/>
                  </a:cubicBezTo>
                  <a:cubicBezTo>
                    <a:pt x="1252" y="10676"/>
                    <a:pt x="2735" y="11647"/>
                    <a:pt x="4318" y="11647"/>
                  </a:cubicBezTo>
                  <a:cubicBezTo>
                    <a:pt x="4745" y="11647"/>
                    <a:pt x="5179" y="11576"/>
                    <a:pt x="5604" y="11428"/>
                  </a:cubicBezTo>
                  <a:lnTo>
                    <a:pt x="16879" y="7425"/>
                  </a:lnTo>
                  <a:cubicBezTo>
                    <a:pt x="18847" y="6691"/>
                    <a:pt x="19881" y="4523"/>
                    <a:pt x="19180" y="2521"/>
                  </a:cubicBezTo>
                  <a:cubicBezTo>
                    <a:pt x="18629" y="971"/>
                    <a:pt x="17166" y="0"/>
                    <a:pt x="1559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28"/>
            <p:cNvSpPr/>
            <p:nvPr/>
          </p:nvSpPr>
          <p:spPr>
            <a:xfrm>
              <a:off x="-1131628" y="1328644"/>
              <a:ext cx="393245" cy="329756"/>
            </a:xfrm>
            <a:custGeom>
              <a:rect b="b" l="l" r="r" t="t"/>
              <a:pathLst>
                <a:path extrusionOk="0" h="9427" w="11242">
                  <a:moveTo>
                    <a:pt x="8673" y="0"/>
                  </a:moveTo>
                  <a:lnTo>
                    <a:pt x="3036" y="2035"/>
                  </a:lnTo>
                  <a:cubicBezTo>
                    <a:pt x="1034" y="2735"/>
                    <a:pt x="0" y="4904"/>
                    <a:pt x="701" y="6905"/>
                  </a:cubicBezTo>
                  <a:cubicBezTo>
                    <a:pt x="1252" y="8455"/>
                    <a:pt x="2735" y="9426"/>
                    <a:pt x="4318" y="9426"/>
                  </a:cubicBezTo>
                  <a:cubicBezTo>
                    <a:pt x="4745" y="9426"/>
                    <a:pt x="5179" y="9355"/>
                    <a:pt x="5604" y="9207"/>
                  </a:cubicBezTo>
                  <a:lnTo>
                    <a:pt x="11241" y="7205"/>
                  </a:lnTo>
                  <a:lnTo>
                    <a:pt x="867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28"/>
            <p:cNvSpPr/>
            <p:nvPr/>
          </p:nvSpPr>
          <p:spPr>
            <a:xfrm>
              <a:off x="-1033614" y="1304858"/>
              <a:ext cx="460931" cy="190956"/>
            </a:xfrm>
            <a:custGeom>
              <a:rect b="b" l="l" r="r" t="t"/>
              <a:pathLst>
                <a:path extrusionOk="0" h="5459" w="13177">
                  <a:moveTo>
                    <a:pt x="12479" y="0"/>
                  </a:moveTo>
                  <a:cubicBezTo>
                    <a:pt x="12400" y="0"/>
                    <a:pt x="12320" y="15"/>
                    <a:pt x="12242" y="46"/>
                  </a:cubicBezTo>
                  <a:lnTo>
                    <a:pt x="500" y="4216"/>
                  </a:lnTo>
                  <a:cubicBezTo>
                    <a:pt x="167" y="4349"/>
                    <a:pt x="0" y="4716"/>
                    <a:pt x="100" y="5050"/>
                  </a:cubicBezTo>
                  <a:cubicBezTo>
                    <a:pt x="205" y="5285"/>
                    <a:pt x="453" y="5459"/>
                    <a:pt x="716" y="5459"/>
                  </a:cubicBezTo>
                  <a:cubicBezTo>
                    <a:pt x="788" y="5459"/>
                    <a:pt x="862" y="5446"/>
                    <a:pt x="934" y="5417"/>
                  </a:cubicBezTo>
                  <a:lnTo>
                    <a:pt x="12676" y="1214"/>
                  </a:lnTo>
                  <a:cubicBezTo>
                    <a:pt x="13009" y="1114"/>
                    <a:pt x="13176" y="747"/>
                    <a:pt x="13076" y="413"/>
                  </a:cubicBezTo>
                  <a:cubicBezTo>
                    <a:pt x="12974" y="158"/>
                    <a:pt x="12735" y="0"/>
                    <a:pt x="12479" y="0"/>
                  </a:cubicBezTo>
                  <a:close/>
                </a:path>
              </a:pathLst>
            </a:custGeom>
            <a:solidFill>
              <a:srgbClr val="FAE9CD">
                <a:alpha val="48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3" name="Google Shape;383;p28"/>
          <p:cNvSpPr/>
          <p:nvPr/>
        </p:nvSpPr>
        <p:spPr>
          <a:xfrm rot="10800000">
            <a:off x="250175" y="190304"/>
            <a:ext cx="230146" cy="230146"/>
          </a:xfrm>
          <a:custGeom>
            <a:rect b="b" l="l" r="r" t="t"/>
            <a:pathLst>
              <a:path extrusionOk="0" h="7239" w="7239">
                <a:moveTo>
                  <a:pt x="2835" y="0"/>
                </a:moveTo>
                <a:cubicBezTo>
                  <a:pt x="2535" y="0"/>
                  <a:pt x="2402" y="134"/>
                  <a:pt x="2402" y="434"/>
                </a:cubicBezTo>
                <a:lnTo>
                  <a:pt x="2402" y="2469"/>
                </a:lnTo>
                <a:lnTo>
                  <a:pt x="434" y="2469"/>
                </a:lnTo>
                <a:cubicBezTo>
                  <a:pt x="133" y="2469"/>
                  <a:pt x="0" y="2602"/>
                  <a:pt x="0" y="2902"/>
                </a:cubicBezTo>
                <a:lnTo>
                  <a:pt x="0" y="4303"/>
                </a:lnTo>
                <a:cubicBezTo>
                  <a:pt x="0" y="4604"/>
                  <a:pt x="133" y="4737"/>
                  <a:pt x="434" y="4737"/>
                </a:cubicBezTo>
                <a:lnTo>
                  <a:pt x="2402" y="4737"/>
                </a:lnTo>
                <a:lnTo>
                  <a:pt x="2402" y="6772"/>
                </a:lnTo>
                <a:cubicBezTo>
                  <a:pt x="2402" y="7105"/>
                  <a:pt x="2535" y="7239"/>
                  <a:pt x="2835" y="7239"/>
                </a:cubicBezTo>
                <a:lnTo>
                  <a:pt x="4370" y="7239"/>
                </a:lnTo>
                <a:cubicBezTo>
                  <a:pt x="4670" y="7239"/>
                  <a:pt x="4803" y="7105"/>
                  <a:pt x="4803" y="6772"/>
                </a:cubicBezTo>
                <a:lnTo>
                  <a:pt x="4803" y="4737"/>
                </a:lnTo>
                <a:lnTo>
                  <a:pt x="6805" y="4737"/>
                </a:lnTo>
                <a:cubicBezTo>
                  <a:pt x="7105" y="4737"/>
                  <a:pt x="7239" y="4604"/>
                  <a:pt x="7239" y="4303"/>
                </a:cubicBezTo>
                <a:lnTo>
                  <a:pt x="7239" y="2902"/>
                </a:lnTo>
                <a:cubicBezTo>
                  <a:pt x="7239" y="2602"/>
                  <a:pt x="7105" y="2469"/>
                  <a:pt x="6805" y="2469"/>
                </a:cubicBezTo>
                <a:lnTo>
                  <a:pt x="4803" y="2469"/>
                </a:lnTo>
                <a:lnTo>
                  <a:pt x="4803" y="434"/>
                </a:lnTo>
                <a:cubicBezTo>
                  <a:pt x="4803" y="134"/>
                  <a:pt x="4670" y="0"/>
                  <a:pt x="437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5">
  <p:cSld name="CUSTOM_16_1_1_1_1">
    <p:spTree>
      <p:nvGrpSpPr>
        <p:cNvPr id="384" name="Shape 384"/>
        <p:cNvGrpSpPr/>
        <p:nvPr/>
      </p:nvGrpSpPr>
      <p:grpSpPr>
        <a:xfrm>
          <a:off x="0" y="0"/>
          <a:ext cx="0" cy="0"/>
          <a:chOff x="0" y="0"/>
          <a:chExt cx="0" cy="0"/>
        </a:xfrm>
      </p:grpSpPr>
      <p:sp>
        <p:nvSpPr>
          <p:cNvPr id="385" name="Google Shape;385;p29"/>
          <p:cNvSpPr txBox="1"/>
          <p:nvPr>
            <p:ph type="title"/>
          </p:nvPr>
        </p:nvSpPr>
        <p:spPr>
          <a:xfrm>
            <a:off x="713225" y="368825"/>
            <a:ext cx="77214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sz="3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86" name="Google Shape;386;p29"/>
          <p:cNvSpPr/>
          <p:nvPr/>
        </p:nvSpPr>
        <p:spPr>
          <a:xfrm rot="10800000">
            <a:off x="8662963" y="1589154"/>
            <a:ext cx="230146" cy="230146"/>
          </a:xfrm>
          <a:custGeom>
            <a:rect b="b" l="l" r="r" t="t"/>
            <a:pathLst>
              <a:path extrusionOk="0" h="7239" w="7239">
                <a:moveTo>
                  <a:pt x="2835" y="0"/>
                </a:moveTo>
                <a:cubicBezTo>
                  <a:pt x="2535" y="0"/>
                  <a:pt x="2402" y="134"/>
                  <a:pt x="2402" y="434"/>
                </a:cubicBezTo>
                <a:lnTo>
                  <a:pt x="2402" y="2469"/>
                </a:lnTo>
                <a:lnTo>
                  <a:pt x="434" y="2469"/>
                </a:lnTo>
                <a:cubicBezTo>
                  <a:pt x="133" y="2469"/>
                  <a:pt x="0" y="2602"/>
                  <a:pt x="0" y="2902"/>
                </a:cubicBezTo>
                <a:lnTo>
                  <a:pt x="0" y="4303"/>
                </a:lnTo>
                <a:cubicBezTo>
                  <a:pt x="0" y="4604"/>
                  <a:pt x="133" y="4737"/>
                  <a:pt x="434" y="4737"/>
                </a:cubicBezTo>
                <a:lnTo>
                  <a:pt x="2402" y="4737"/>
                </a:lnTo>
                <a:lnTo>
                  <a:pt x="2402" y="6772"/>
                </a:lnTo>
                <a:cubicBezTo>
                  <a:pt x="2402" y="7105"/>
                  <a:pt x="2535" y="7239"/>
                  <a:pt x="2835" y="7239"/>
                </a:cubicBezTo>
                <a:lnTo>
                  <a:pt x="4370" y="7239"/>
                </a:lnTo>
                <a:cubicBezTo>
                  <a:pt x="4670" y="7239"/>
                  <a:pt x="4803" y="7105"/>
                  <a:pt x="4803" y="6772"/>
                </a:cubicBezTo>
                <a:lnTo>
                  <a:pt x="4803" y="4737"/>
                </a:lnTo>
                <a:lnTo>
                  <a:pt x="6805" y="4737"/>
                </a:lnTo>
                <a:cubicBezTo>
                  <a:pt x="7105" y="4737"/>
                  <a:pt x="7239" y="4604"/>
                  <a:pt x="7239" y="4303"/>
                </a:cubicBezTo>
                <a:lnTo>
                  <a:pt x="7239" y="2902"/>
                </a:lnTo>
                <a:cubicBezTo>
                  <a:pt x="7239" y="2602"/>
                  <a:pt x="7105" y="2469"/>
                  <a:pt x="6805" y="2469"/>
                </a:cubicBezTo>
                <a:lnTo>
                  <a:pt x="4803" y="2469"/>
                </a:lnTo>
                <a:lnTo>
                  <a:pt x="4803" y="434"/>
                </a:lnTo>
                <a:cubicBezTo>
                  <a:pt x="4803" y="134"/>
                  <a:pt x="4670" y="0"/>
                  <a:pt x="437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29"/>
          <p:cNvSpPr/>
          <p:nvPr/>
        </p:nvSpPr>
        <p:spPr>
          <a:xfrm flipH="1" rot="10800000">
            <a:off x="7168951" y="4708041"/>
            <a:ext cx="230146" cy="230146"/>
          </a:xfrm>
          <a:custGeom>
            <a:rect b="b" l="l" r="r" t="t"/>
            <a:pathLst>
              <a:path extrusionOk="0" h="7239" w="7239">
                <a:moveTo>
                  <a:pt x="2835" y="0"/>
                </a:moveTo>
                <a:cubicBezTo>
                  <a:pt x="2535" y="0"/>
                  <a:pt x="2402" y="134"/>
                  <a:pt x="2402" y="434"/>
                </a:cubicBezTo>
                <a:lnTo>
                  <a:pt x="2402" y="2469"/>
                </a:lnTo>
                <a:lnTo>
                  <a:pt x="434" y="2469"/>
                </a:lnTo>
                <a:cubicBezTo>
                  <a:pt x="133" y="2469"/>
                  <a:pt x="0" y="2602"/>
                  <a:pt x="0" y="2902"/>
                </a:cubicBezTo>
                <a:lnTo>
                  <a:pt x="0" y="4303"/>
                </a:lnTo>
                <a:cubicBezTo>
                  <a:pt x="0" y="4604"/>
                  <a:pt x="133" y="4737"/>
                  <a:pt x="434" y="4737"/>
                </a:cubicBezTo>
                <a:lnTo>
                  <a:pt x="2402" y="4737"/>
                </a:lnTo>
                <a:lnTo>
                  <a:pt x="2402" y="6772"/>
                </a:lnTo>
                <a:cubicBezTo>
                  <a:pt x="2402" y="7105"/>
                  <a:pt x="2535" y="7239"/>
                  <a:pt x="2835" y="7239"/>
                </a:cubicBezTo>
                <a:lnTo>
                  <a:pt x="4370" y="7239"/>
                </a:lnTo>
                <a:cubicBezTo>
                  <a:pt x="4670" y="7239"/>
                  <a:pt x="4803" y="7105"/>
                  <a:pt x="4803" y="6772"/>
                </a:cubicBezTo>
                <a:lnTo>
                  <a:pt x="4803" y="4737"/>
                </a:lnTo>
                <a:lnTo>
                  <a:pt x="6805" y="4737"/>
                </a:lnTo>
                <a:cubicBezTo>
                  <a:pt x="7105" y="4737"/>
                  <a:pt x="7239" y="4604"/>
                  <a:pt x="7239" y="4303"/>
                </a:cubicBezTo>
                <a:lnTo>
                  <a:pt x="7239" y="2902"/>
                </a:lnTo>
                <a:cubicBezTo>
                  <a:pt x="7239" y="2602"/>
                  <a:pt x="7105" y="2469"/>
                  <a:pt x="6805" y="2469"/>
                </a:cubicBezTo>
                <a:lnTo>
                  <a:pt x="4803" y="2469"/>
                </a:lnTo>
                <a:lnTo>
                  <a:pt x="4803" y="434"/>
                </a:lnTo>
                <a:cubicBezTo>
                  <a:pt x="4803" y="134"/>
                  <a:pt x="4670" y="0"/>
                  <a:pt x="437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8" name="Google Shape;388;p29"/>
          <p:cNvGrpSpPr/>
          <p:nvPr/>
        </p:nvGrpSpPr>
        <p:grpSpPr>
          <a:xfrm flipH="1" rot="10800000">
            <a:off x="8550835" y="4412267"/>
            <a:ext cx="357775" cy="295791"/>
            <a:chOff x="-783927" y="2108838"/>
            <a:chExt cx="357775" cy="295791"/>
          </a:xfrm>
        </p:grpSpPr>
        <p:sp>
          <p:nvSpPr>
            <p:cNvPr id="389" name="Google Shape;389;p29"/>
            <p:cNvSpPr/>
            <p:nvPr/>
          </p:nvSpPr>
          <p:spPr>
            <a:xfrm>
              <a:off x="-783927" y="2108838"/>
              <a:ext cx="357775" cy="295791"/>
            </a:xfrm>
            <a:custGeom>
              <a:rect b="b" l="l" r="r" t="t"/>
              <a:pathLst>
                <a:path extrusionOk="0" h="8456" w="10228">
                  <a:moveTo>
                    <a:pt x="4674" y="1"/>
                  </a:moveTo>
                  <a:cubicBezTo>
                    <a:pt x="3660" y="1"/>
                    <a:pt x="2642" y="369"/>
                    <a:pt x="1835" y="1113"/>
                  </a:cubicBezTo>
                  <a:cubicBezTo>
                    <a:pt x="134" y="2681"/>
                    <a:pt x="1" y="5316"/>
                    <a:pt x="1568" y="7017"/>
                  </a:cubicBezTo>
                  <a:cubicBezTo>
                    <a:pt x="1735" y="7217"/>
                    <a:pt x="1935" y="7384"/>
                    <a:pt x="2135" y="7518"/>
                  </a:cubicBezTo>
                  <a:cubicBezTo>
                    <a:pt x="2962" y="8173"/>
                    <a:pt x="3852" y="8456"/>
                    <a:pt x="4706" y="8456"/>
                  </a:cubicBezTo>
                  <a:cubicBezTo>
                    <a:pt x="7680" y="8456"/>
                    <a:pt x="10227" y="5030"/>
                    <a:pt x="8206" y="1947"/>
                  </a:cubicBezTo>
                  <a:cubicBezTo>
                    <a:pt x="8073" y="1747"/>
                    <a:pt x="7906" y="1547"/>
                    <a:pt x="7739" y="1346"/>
                  </a:cubicBezTo>
                  <a:cubicBezTo>
                    <a:pt x="6916" y="452"/>
                    <a:pt x="5797" y="1"/>
                    <a:pt x="467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29"/>
            <p:cNvSpPr/>
            <p:nvPr/>
          </p:nvSpPr>
          <p:spPr>
            <a:xfrm>
              <a:off x="-745414" y="2137242"/>
              <a:ext cx="248568" cy="234576"/>
            </a:xfrm>
            <a:custGeom>
              <a:rect b="b" l="l" r="r" t="t"/>
              <a:pathLst>
                <a:path extrusionOk="0" h="6706" w="7106">
                  <a:moveTo>
                    <a:pt x="6038" y="1"/>
                  </a:moveTo>
                  <a:lnTo>
                    <a:pt x="0" y="5571"/>
                  </a:lnTo>
                  <a:cubicBezTo>
                    <a:pt x="134" y="5805"/>
                    <a:pt x="301" y="6005"/>
                    <a:pt x="467" y="6205"/>
                  </a:cubicBezTo>
                  <a:cubicBezTo>
                    <a:pt x="634" y="6405"/>
                    <a:pt x="834" y="6572"/>
                    <a:pt x="1034" y="6706"/>
                  </a:cubicBezTo>
                  <a:lnTo>
                    <a:pt x="7105" y="1135"/>
                  </a:lnTo>
                  <a:cubicBezTo>
                    <a:pt x="6972" y="935"/>
                    <a:pt x="6805" y="735"/>
                    <a:pt x="6638" y="534"/>
                  </a:cubicBezTo>
                  <a:cubicBezTo>
                    <a:pt x="6472" y="334"/>
                    <a:pt x="6271" y="167"/>
                    <a:pt x="603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1" name="Google Shape;391;p29"/>
          <p:cNvGrpSpPr/>
          <p:nvPr/>
        </p:nvGrpSpPr>
        <p:grpSpPr>
          <a:xfrm flipH="1" rot="6332023">
            <a:off x="113783" y="336134"/>
            <a:ext cx="632709" cy="411772"/>
            <a:chOff x="-6156016" y="2887633"/>
            <a:chExt cx="683789" cy="445016"/>
          </a:xfrm>
        </p:grpSpPr>
        <p:sp>
          <p:nvSpPr>
            <p:cNvPr id="392" name="Google Shape;392;p29"/>
            <p:cNvSpPr/>
            <p:nvPr/>
          </p:nvSpPr>
          <p:spPr>
            <a:xfrm>
              <a:off x="-6156016" y="2887633"/>
              <a:ext cx="683789" cy="445016"/>
            </a:xfrm>
            <a:custGeom>
              <a:rect b="b" l="l" r="r" t="t"/>
              <a:pathLst>
                <a:path extrusionOk="0" h="12722" w="19548">
                  <a:moveTo>
                    <a:pt x="15192" y="1"/>
                  </a:moveTo>
                  <a:cubicBezTo>
                    <a:pt x="14649" y="1"/>
                    <a:pt x="14098" y="117"/>
                    <a:pt x="13577" y="364"/>
                  </a:cubicBezTo>
                  <a:lnTo>
                    <a:pt x="2736" y="5435"/>
                  </a:lnTo>
                  <a:cubicBezTo>
                    <a:pt x="834" y="6335"/>
                    <a:pt x="0" y="8604"/>
                    <a:pt x="901" y="10505"/>
                  </a:cubicBezTo>
                  <a:cubicBezTo>
                    <a:pt x="1557" y="11914"/>
                    <a:pt x="2938" y="12721"/>
                    <a:pt x="4374" y="12721"/>
                  </a:cubicBezTo>
                  <a:cubicBezTo>
                    <a:pt x="4910" y="12721"/>
                    <a:pt x="5454" y="12609"/>
                    <a:pt x="5971" y="12373"/>
                  </a:cubicBezTo>
                  <a:lnTo>
                    <a:pt x="16812" y="7269"/>
                  </a:lnTo>
                  <a:cubicBezTo>
                    <a:pt x="18714" y="6402"/>
                    <a:pt x="19548" y="4100"/>
                    <a:pt x="18647" y="2199"/>
                  </a:cubicBezTo>
                  <a:cubicBezTo>
                    <a:pt x="18017" y="819"/>
                    <a:pt x="16632" y="1"/>
                    <a:pt x="1519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29"/>
            <p:cNvSpPr/>
            <p:nvPr/>
          </p:nvSpPr>
          <p:spPr>
            <a:xfrm>
              <a:off x="-6156016" y="2989040"/>
              <a:ext cx="397932" cy="343154"/>
            </a:xfrm>
            <a:custGeom>
              <a:rect b="b" l="l" r="r" t="t"/>
              <a:pathLst>
                <a:path extrusionOk="0" h="9810" w="11376">
                  <a:moveTo>
                    <a:pt x="8139" y="0"/>
                  </a:moveTo>
                  <a:lnTo>
                    <a:pt x="2736" y="2536"/>
                  </a:lnTo>
                  <a:cubicBezTo>
                    <a:pt x="834" y="3436"/>
                    <a:pt x="0" y="5705"/>
                    <a:pt x="901" y="7606"/>
                  </a:cubicBezTo>
                  <a:cubicBezTo>
                    <a:pt x="1552" y="9004"/>
                    <a:pt x="2916" y="9809"/>
                    <a:pt x="4340" y="9809"/>
                  </a:cubicBezTo>
                  <a:cubicBezTo>
                    <a:pt x="4887" y="9809"/>
                    <a:pt x="5443" y="9691"/>
                    <a:pt x="5971" y="9441"/>
                  </a:cubicBezTo>
                  <a:lnTo>
                    <a:pt x="11375" y="6905"/>
                  </a:lnTo>
                  <a:lnTo>
                    <a:pt x="813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29"/>
            <p:cNvSpPr/>
            <p:nvPr/>
          </p:nvSpPr>
          <p:spPr>
            <a:xfrm>
              <a:off x="-6060345" y="2943356"/>
              <a:ext cx="444596" cy="229084"/>
            </a:xfrm>
            <a:custGeom>
              <a:rect b="b" l="l" r="r" t="t"/>
              <a:pathLst>
                <a:path extrusionOk="0" h="6549" w="12710">
                  <a:moveTo>
                    <a:pt x="12036" y="0"/>
                  </a:moveTo>
                  <a:cubicBezTo>
                    <a:pt x="11940" y="0"/>
                    <a:pt x="11840" y="24"/>
                    <a:pt x="11742" y="72"/>
                  </a:cubicBezTo>
                  <a:lnTo>
                    <a:pt x="434" y="5343"/>
                  </a:lnTo>
                  <a:cubicBezTo>
                    <a:pt x="134" y="5509"/>
                    <a:pt x="1" y="5876"/>
                    <a:pt x="134" y="6177"/>
                  </a:cubicBezTo>
                  <a:cubicBezTo>
                    <a:pt x="228" y="6413"/>
                    <a:pt x="457" y="6549"/>
                    <a:pt x="688" y="6549"/>
                  </a:cubicBezTo>
                  <a:cubicBezTo>
                    <a:pt x="784" y="6549"/>
                    <a:pt x="880" y="6526"/>
                    <a:pt x="968" y="6477"/>
                  </a:cubicBezTo>
                  <a:lnTo>
                    <a:pt x="12276" y="1206"/>
                  </a:lnTo>
                  <a:cubicBezTo>
                    <a:pt x="12576" y="1040"/>
                    <a:pt x="12710" y="673"/>
                    <a:pt x="12576" y="372"/>
                  </a:cubicBezTo>
                  <a:cubicBezTo>
                    <a:pt x="12482" y="136"/>
                    <a:pt x="12270" y="0"/>
                    <a:pt x="12036" y="0"/>
                  </a:cubicBezTo>
                  <a:close/>
                </a:path>
              </a:pathLst>
            </a:custGeom>
            <a:solidFill>
              <a:srgbClr val="FAE9CD">
                <a:alpha val="48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5" name="Google Shape;395;p29"/>
          <p:cNvSpPr/>
          <p:nvPr/>
        </p:nvSpPr>
        <p:spPr>
          <a:xfrm rot="10800000">
            <a:off x="250175" y="3924104"/>
            <a:ext cx="230146" cy="230146"/>
          </a:xfrm>
          <a:custGeom>
            <a:rect b="b" l="l" r="r" t="t"/>
            <a:pathLst>
              <a:path extrusionOk="0" h="7239" w="7239">
                <a:moveTo>
                  <a:pt x="2835" y="0"/>
                </a:moveTo>
                <a:cubicBezTo>
                  <a:pt x="2535" y="0"/>
                  <a:pt x="2402" y="134"/>
                  <a:pt x="2402" y="434"/>
                </a:cubicBezTo>
                <a:lnTo>
                  <a:pt x="2402" y="2469"/>
                </a:lnTo>
                <a:lnTo>
                  <a:pt x="434" y="2469"/>
                </a:lnTo>
                <a:cubicBezTo>
                  <a:pt x="133" y="2469"/>
                  <a:pt x="0" y="2602"/>
                  <a:pt x="0" y="2902"/>
                </a:cubicBezTo>
                <a:lnTo>
                  <a:pt x="0" y="4303"/>
                </a:lnTo>
                <a:cubicBezTo>
                  <a:pt x="0" y="4604"/>
                  <a:pt x="133" y="4737"/>
                  <a:pt x="434" y="4737"/>
                </a:cubicBezTo>
                <a:lnTo>
                  <a:pt x="2402" y="4737"/>
                </a:lnTo>
                <a:lnTo>
                  <a:pt x="2402" y="6772"/>
                </a:lnTo>
                <a:cubicBezTo>
                  <a:pt x="2402" y="7105"/>
                  <a:pt x="2535" y="7239"/>
                  <a:pt x="2835" y="7239"/>
                </a:cubicBezTo>
                <a:lnTo>
                  <a:pt x="4370" y="7239"/>
                </a:lnTo>
                <a:cubicBezTo>
                  <a:pt x="4670" y="7239"/>
                  <a:pt x="4803" y="7105"/>
                  <a:pt x="4803" y="6772"/>
                </a:cubicBezTo>
                <a:lnTo>
                  <a:pt x="4803" y="4737"/>
                </a:lnTo>
                <a:lnTo>
                  <a:pt x="6805" y="4737"/>
                </a:lnTo>
                <a:cubicBezTo>
                  <a:pt x="7105" y="4737"/>
                  <a:pt x="7239" y="4604"/>
                  <a:pt x="7239" y="4303"/>
                </a:cubicBezTo>
                <a:lnTo>
                  <a:pt x="7239" y="2902"/>
                </a:lnTo>
                <a:cubicBezTo>
                  <a:pt x="7239" y="2602"/>
                  <a:pt x="7105" y="2469"/>
                  <a:pt x="6805" y="2469"/>
                </a:cubicBezTo>
                <a:lnTo>
                  <a:pt x="4803" y="2469"/>
                </a:lnTo>
                <a:lnTo>
                  <a:pt x="4803" y="434"/>
                </a:lnTo>
                <a:cubicBezTo>
                  <a:pt x="4803" y="134"/>
                  <a:pt x="4670" y="0"/>
                  <a:pt x="437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6">
  <p:cSld name="CUSTOM_16_1_1_1_1_1">
    <p:spTree>
      <p:nvGrpSpPr>
        <p:cNvPr id="396" name="Shape 396"/>
        <p:cNvGrpSpPr/>
        <p:nvPr/>
      </p:nvGrpSpPr>
      <p:grpSpPr>
        <a:xfrm>
          <a:off x="0" y="0"/>
          <a:ext cx="0" cy="0"/>
          <a:chOff x="0" y="0"/>
          <a:chExt cx="0" cy="0"/>
        </a:xfrm>
      </p:grpSpPr>
      <p:sp>
        <p:nvSpPr>
          <p:cNvPr id="397" name="Google Shape;397;p30"/>
          <p:cNvSpPr txBox="1"/>
          <p:nvPr>
            <p:ph type="title"/>
          </p:nvPr>
        </p:nvSpPr>
        <p:spPr>
          <a:xfrm>
            <a:off x="713225" y="368825"/>
            <a:ext cx="7721400" cy="11241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sz="3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0" name="Shape 30"/>
        <p:cNvGrpSpPr/>
        <p:nvPr/>
      </p:nvGrpSpPr>
      <p:grpSpPr>
        <a:xfrm>
          <a:off x="0" y="0"/>
          <a:ext cx="0" cy="0"/>
          <a:chOff x="0" y="0"/>
          <a:chExt cx="0" cy="0"/>
        </a:xfrm>
      </p:grpSpPr>
      <p:sp>
        <p:nvSpPr>
          <p:cNvPr id="31" name="Google Shape;31;p4"/>
          <p:cNvSpPr txBox="1"/>
          <p:nvPr>
            <p:ph idx="1" type="body"/>
          </p:nvPr>
        </p:nvSpPr>
        <p:spPr>
          <a:xfrm>
            <a:off x="713225" y="1266775"/>
            <a:ext cx="7721400" cy="3302100"/>
          </a:xfrm>
          <a:prstGeom prst="rect">
            <a:avLst/>
          </a:prstGeom>
        </p:spPr>
        <p:txBody>
          <a:bodyPr anchorCtr="0" anchor="t" bIns="91425" lIns="91425" spcFirstLastPara="1" rIns="91425" wrap="square" tIns="91425">
            <a:noAutofit/>
          </a:bodyPr>
          <a:lstStyle>
            <a:lvl1pPr indent="-304800" lvl="0" marL="457200">
              <a:lnSpc>
                <a:spcPct val="100000"/>
              </a:lnSpc>
              <a:spcBef>
                <a:spcPts val="0"/>
              </a:spcBef>
              <a:spcAft>
                <a:spcPts val="0"/>
              </a:spcAft>
              <a:buClr>
                <a:srgbClr val="D99C9C"/>
              </a:buClr>
              <a:buSzPts val="1200"/>
              <a:buAutoNum type="arabicPeriod"/>
              <a:defRPr sz="1050"/>
            </a:lvl1pPr>
            <a:lvl2pPr indent="-304800" lvl="1" marL="914400">
              <a:spcBef>
                <a:spcPts val="0"/>
              </a:spcBef>
              <a:spcAft>
                <a:spcPts val="0"/>
              </a:spcAft>
              <a:buClr>
                <a:srgbClr val="434343"/>
              </a:buClr>
              <a:buSzPts val="1200"/>
              <a:buFont typeface="Roboto Condensed Light"/>
              <a:buAutoNum type="alphaLcPeriod"/>
              <a:defRPr/>
            </a:lvl2pPr>
            <a:lvl3pPr indent="-304800" lvl="2" marL="1371600">
              <a:spcBef>
                <a:spcPts val="0"/>
              </a:spcBef>
              <a:spcAft>
                <a:spcPts val="0"/>
              </a:spcAft>
              <a:buClr>
                <a:srgbClr val="434343"/>
              </a:buClr>
              <a:buSzPts val="1200"/>
              <a:buFont typeface="Roboto Condensed Light"/>
              <a:buAutoNum type="romanLcPeriod"/>
              <a:defRPr/>
            </a:lvl3pPr>
            <a:lvl4pPr indent="-304800" lvl="3" marL="1828800">
              <a:spcBef>
                <a:spcPts val="0"/>
              </a:spcBef>
              <a:spcAft>
                <a:spcPts val="0"/>
              </a:spcAft>
              <a:buClr>
                <a:srgbClr val="434343"/>
              </a:buClr>
              <a:buSzPts val="1200"/>
              <a:buFont typeface="Roboto Condensed Light"/>
              <a:buAutoNum type="arabicPeriod"/>
              <a:defRPr/>
            </a:lvl4pPr>
            <a:lvl5pPr indent="-304800" lvl="4" marL="2286000">
              <a:spcBef>
                <a:spcPts val="0"/>
              </a:spcBef>
              <a:spcAft>
                <a:spcPts val="0"/>
              </a:spcAft>
              <a:buClr>
                <a:srgbClr val="434343"/>
              </a:buClr>
              <a:buSzPts val="1200"/>
              <a:buFont typeface="Roboto Condensed Light"/>
              <a:buAutoNum type="alphaLcPeriod"/>
              <a:defRPr/>
            </a:lvl5pPr>
            <a:lvl6pPr indent="-304800" lvl="5" marL="2743200">
              <a:spcBef>
                <a:spcPts val="0"/>
              </a:spcBef>
              <a:spcAft>
                <a:spcPts val="0"/>
              </a:spcAft>
              <a:buClr>
                <a:srgbClr val="434343"/>
              </a:buClr>
              <a:buSzPts val="1200"/>
              <a:buFont typeface="Roboto Condensed Light"/>
              <a:buAutoNum type="romanLcPeriod"/>
              <a:defRPr/>
            </a:lvl6pPr>
            <a:lvl7pPr indent="-304800" lvl="6" marL="3200400">
              <a:spcBef>
                <a:spcPts val="0"/>
              </a:spcBef>
              <a:spcAft>
                <a:spcPts val="0"/>
              </a:spcAft>
              <a:buClr>
                <a:srgbClr val="434343"/>
              </a:buClr>
              <a:buSzPts val="1200"/>
              <a:buFont typeface="Roboto Condensed Light"/>
              <a:buAutoNum type="arabicPeriod"/>
              <a:defRPr/>
            </a:lvl7pPr>
            <a:lvl8pPr indent="-304800" lvl="7" marL="3657600">
              <a:spcBef>
                <a:spcPts val="0"/>
              </a:spcBef>
              <a:spcAft>
                <a:spcPts val="0"/>
              </a:spcAft>
              <a:buClr>
                <a:srgbClr val="434343"/>
              </a:buClr>
              <a:buSzPts val="1200"/>
              <a:buFont typeface="Roboto Condensed Light"/>
              <a:buAutoNum type="alphaLcPeriod"/>
              <a:defRPr/>
            </a:lvl8pPr>
            <a:lvl9pPr indent="-304800" lvl="8" marL="4114800">
              <a:spcBef>
                <a:spcPts val="0"/>
              </a:spcBef>
              <a:spcAft>
                <a:spcPts val="0"/>
              </a:spcAft>
              <a:buClr>
                <a:srgbClr val="434343"/>
              </a:buClr>
              <a:buSzPts val="1200"/>
              <a:buFont typeface="Roboto Condensed Light"/>
              <a:buAutoNum type="romanLcPeriod"/>
              <a:defRPr/>
            </a:lvl9pPr>
          </a:lstStyle>
          <a:p/>
        </p:txBody>
      </p:sp>
      <p:sp>
        <p:nvSpPr>
          <p:cNvPr id="32" name="Google Shape;32;p4"/>
          <p:cNvSpPr txBox="1"/>
          <p:nvPr>
            <p:ph type="title"/>
          </p:nvPr>
        </p:nvSpPr>
        <p:spPr>
          <a:xfrm>
            <a:off x="713225" y="368825"/>
            <a:ext cx="77214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3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3" name="Google Shape;33;p4"/>
          <p:cNvSpPr/>
          <p:nvPr/>
        </p:nvSpPr>
        <p:spPr>
          <a:xfrm>
            <a:off x="8803396" y="883125"/>
            <a:ext cx="207053" cy="207082"/>
          </a:xfrm>
          <a:custGeom>
            <a:rect b="b" l="l" r="r" t="t"/>
            <a:pathLst>
              <a:path extrusionOk="0" h="7240" w="7239">
                <a:moveTo>
                  <a:pt x="2869" y="1"/>
                </a:moveTo>
                <a:cubicBezTo>
                  <a:pt x="2536" y="1"/>
                  <a:pt x="2436" y="134"/>
                  <a:pt x="2436" y="435"/>
                </a:cubicBezTo>
                <a:lnTo>
                  <a:pt x="2436" y="2469"/>
                </a:lnTo>
                <a:lnTo>
                  <a:pt x="434" y="2469"/>
                </a:lnTo>
                <a:cubicBezTo>
                  <a:pt x="134" y="2469"/>
                  <a:pt x="0" y="2603"/>
                  <a:pt x="0" y="2903"/>
                </a:cubicBezTo>
                <a:lnTo>
                  <a:pt x="0" y="4304"/>
                </a:lnTo>
                <a:cubicBezTo>
                  <a:pt x="0" y="4638"/>
                  <a:pt x="134" y="4738"/>
                  <a:pt x="434" y="4738"/>
                </a:cubicBezTo>
                <a:lnTo>
                  <a:pt x="2436" y="4738"/>
                </a:lnTo>
                <a:lnTo>
                  <a:pt x="2436" y="6806"/>
                </a:lnTo>
                <a:cubicBezTo>
                  <a:pt x="2436" y="7106"/>
                  <a:pt x="2536" y="7239"/>
                  <a:pt x="2869" y="7239"/>
                </a:cubicBezTo>
                <a:lnTo>
                  <a:pt x="4370" y="7239"/>
                </a:lnTo>
                <a:cubicBezTo>
                  <a:pt x="4704" y="7239"/>
                  <a:pt x="4804" y="7106"/>
                  <a:pt x="4804" y="6806"/>
                </a:cubicBezTo>
                <a:lnTo>
                  <a:pt x="4804" y="4738"/>
                </a:lnTo>
                <a:lnTo>
                  <a:pt x="6805" y="4738"/>
                </a:lnTo>
                <a:cubicBezTo>
                  <a:pt x="7106" y="4738"/>
                  <a:pt x="7239" y="4604"/>
                  <a:pt x="7239" y="4304"/>
                </a:cubicBezTo>
                <a:lnTo>
                  <a:pt x="7239" y="2903"/>
                </a:lnTo>
                <a:cubicBezTo>
                  <a:pt x="7239" y="2603"/>
                  <a:pt x="7106" y="2469"/>
                  <a:pt x="6805" y="2469"/>
                </a:cubicBezTo>
                <a:lnTo>
                  <a:pt x="4804" y="2469"/>
                </a:lnTo>
                <a:lnTo>
                  <a:pt x="4804" y="435"/>
                </a:lnTo>
                <a:cubicBezTo>
                  <a:pt x="4804" y="134"/>
                  <a:pt x="4670" y="1"/>
                  <a:pt x="437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4"/>
          <p:cNvSpPr/>
          <p:nvPr/>
        </p:nvSpPr>
        <p:spPr>
          <a:xfrm>
            <a:off x="237876" y="4696184"/>
            <a:ext cx="230146" cy="230146"/>
          </a:xfrm>
          <a:custGeom>
            <a:rect b="b" l="l" r="r" t="t"/>
            <a:pathLst>
              <a:path extrusionOk="0" h="7239" w="7239">
                <a:moveTo>
                  <a:pt x="2835" y="0"/>
                </a:moveTo>
                <a:cubicBezTo>
                  <a:pt x="2535" y="0"/>
                  <a:pt x="2402" y="134"/>
                  <a:pt x="2402" y="434"/>
                </a:cubicBezTo>
                <a:lnTo>
                  <a:pt x="2402" y="2469"/>
                </a:lnTo>
                <a:lnTo>
                  <a:pt x="434" y="2469"/>
                </a:lnTo>
                <a:cubicBezTo>
                  <a:pt x="133" y="2469"/>
                  <a:pt x="0" y="2602"/>
                  <a:pt x="0" y="2902"/>
                </a:cubicBezTo>
                <a:lnTo>
                  <a:pt x="0" y="4303"/>
                </a:lnTo>
                <a:cubicBezTo>
                  <a:pt x="0" y="4604"/>
                  <a:pt x="133" y="4737"/>
                  <a:pt x="434" y="4737"/>
                </a:cubicBezTo>
                <a:lnTo>
                  <a:pt x="2402" y="4737"/>
                </a:lnTo>
                <a:lnTo>
                  <a:pt x="2402" y="6772"/>
                </a:lnTo>
                <a:cubicBezTo>
                  <a:pt x="2402" y="7105"/>
                  <a:pt x="2535" y="7239"/>
                  <a:pt x="2835" y="7239"/>
                </a:cubicBezTo>
                <a:lnTo>
                  <a:pt x="4370" y="7239"/>
                </a:lnTo>
                <a:cubicBezTo>
                  <a:pt x="4670" y="7239"/>
                  <a:pt x="4803" y="7105"/>
                  <a:pt x="4803" y="6772"/>
                </a:cubicBezTo>
                <a:lnTo>
                  <a:pt x="4803" y="4737"/>
                </a:lnTo>
                <a:lnTo>
                  <a:pt x="6805" y="4737"/>
                </a:lnTo>
                <a:cubicBezTo>
                  <a:pt x="7105" y="4737"/>
                  <a:pt x="7239" y="4604"/>
                  <a:pt x="7239" y="4303"/>
                </a:cubicBezTo>
                <a:lnTo>
                  <a:pt x="7239" y="2902"/>
                </a:lnTo>
                <a:cubicBezTo>
                  <a:pt x="7239" y="2602"/>
                  <a:pt x="7105" y="2469"/>
                  <a:pt x="6805" y="2469"/>
                </a:cubicBezTo>
                <a:lnTo>
                  <a:pt x="4803" y="2469"/>
                </a:lnTo>
                <a:lnTo>
                  <a:pt x="4803" y="434"/>
                </a:lnTo>
                <a:cubicBezTo>
                  <a:pt x="4803" y="134"/>
                  <a:pt x="4670" y="0"/>
                  <a:pt x="437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4"/>
          <p:cNvSpPr/>
          <p:nvPr/>
        </p:nvSpPr>
        <p:spPr>
          <a:xfrm>
            <a:off x="8673074" y="4696178"/>
            <a:ext cx="231227" cy="230146"/>
          </a:xfrm>
          <a:custGeom>
            <a:rect b="b" l="l" r="r" t="t"/>
            <a:pathLst>
              <a:path extrusionOk="0" h="7239" w="7273">
                <a:moveTo>
                  <a:pt x="2902" y="0"/>
                </a:moveTo>
                <a:cubicBezTo>
                  <a:pt x="2569" y="0"/>
                  <a:pt x="2469" y="134"/>
                  <a:pt x="2469" y="434"/>
                </a:cubicBezTo>
                <a:lnTo>
                  <a:pt x="2469" y="2502"/>
                </a:lnTo>
                <a:lnTo>
                  <a:pt x="434" y="2502"/>
                </a:lnTo>
                <a:cubicBezTo>
                  <a:pt x="134" y="2502"/>
                  <a:pt x="0" y="2636"/>
                  <a:pt x="0" y="2936"/>
                </a:cubicBezTo>
                <a:lnTo>
                  <a:pt x="0" y="4303"/>
                </a:lnTo>
                <a:cubicBezTo>
                  <a:pt x="0" y="4637"/>
                  <a:pt x="134" y="4770"/>
                  <a:pt x="434" y="4770"/>
                </a:cubicBezTo>
                <a:lnTo>
                  <a:pt x="2435" y="4770"/>
                </a:lnTo>
                <a:lnTo>
                  <a:pt x="2435" y="6805"/>
                </a:lnTo>
                <a:cubicBezTo>
                  <a:pt x="2435" y="7106"/>
                  <a:pt x="2569" y="7239"/>
                  <a:pt x="2869" y="7239"/>
                </a:cubicBezTo>
                <a:lnTo>
                  <a:pt x="4404" y="7239"/>
                </a:lnTo>
                <a:cubicBezTo>
                  <a:pt x="4704" y="7239"/>
                  <a:pt x="4837" y="7106"/>
                  <a:pt x="4837" y="6805"/>
                </a:cubicBezTo>
                <a:lnTo>
                  <a:pt x="4837" y="4770"/>
                </a:lnTo>
                <a:lnTo>
                  <a:pt x="6839" y="4770"/>
                </a:lnTo>
                <a:cubicBezTo>
                  <a:pt x="7139" y="4770"/>
                  <a:pt x="7272" y="4637"/>
                  <a:pt x="7272" y="4303"/>
                </a:cubicBezTo>
                <a:lnTo>
                  <a:pt x="7272" y="2936"/>
                </a:lnTo>
                <a:cubicBezTo>
                  <a:pt x="7272" y="2602"/>
                  <a:pt x="7139" y="2502"/>
                  <a:pt x="6839" y="2502"/>
                </a:cubicBezTo>
                <a:lnTo>
                  <a:pt x="4837" y="2502"/>
                </a:lnTo>
                <a:lnTo>
                  <a:pt x="4837" y="434"/>
                </a:lnTo>
                <a:cubicBezTo>
                  <a:pt x="4837" y="134"/>
                  <a:pt x="4704" y="0"/>
                  <a:pt x="440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 name="Google Shape;36;p4"/>
          <p:cNvGrpSpPr/>
          <p:nvPr/>
        </p:nvGrpSpPr>
        <p:grpSpPr>
          <a:xfrm>
            <a:off x="8609810" y="308150"/>
            <a:ext cx="357775" cy="295791"/>
            <a:chOff x="-783927" y="2108838"/>
            <a:chExt cx="357775" cy="295791"/>
          </a:xfrm>
        </p:grpSpPr>
        <p:sp>
          <p:nvSpPr>
            <p:cNvPr id="37" name="Google Shape;37;p4"/>
            <p:cNvSpPr/>
            <p:nvPr/>
          </p:nvSpPr>
          <p:spPr>
            <a:xfrm>
              <a:off x="-783927" y="2108838"/>
              <a:ext cx="357775" cy="295791"/>
            </a:xfrm>
            <a:custGeom>
              <a:rect b="b" l="l" r="r" t="t"/>
              <a:pathLst>
                <a:path extrusionOk="0" h="8456" w="10228">
                  <a:moveTo>
                    <a:pt x="4674" y="1"/>
                  </a:moveTo>
                  <a:cubicBezTo>
                    <a:pt x="3660" y="1"/>
                    <a:pt x="2642" y="369"/>
                    <a:pt x="1835" y="1113"/>
                  </a:cubicBezTo>
                  <a:cubicBezTo>
                    <a:pt x="134" y="2681"/>
                    <a:pt x="1" y="5316"/>
                    <a:pt x="1568" y="7017"/>
                  </a:cubicBezTo>
                  <a:cubicBezTo>
                    <a:pt x="1735" y="7217"/>
                    <a:pt x="1935" y="7384"/>
                    <a:pt x="2135" y="7518"/>
                  </a:cubicBezTo>
                  <a:cubicBezTo>
                    <a:pt x="2962" y="8173"/>
                    <a:pt x="3852" y="8456"/>
                    <a:pt x="4706" y="8456"/>
                  </a:cubicBezTo>
                  <a:cubicBezTo>
                    <a:pt x="7680" y="8456"/>
                    <a:pt x="10227" y="5030"/>
                    <a:pt x="8206" y="1947"/>
                  </a:cubicBezTo>
                  <a:cubicBezTo>
                    <a:pt x="8073" y="1747"/>
                    <a:pt x="7906" y="1547"/>
                    <a:pt x="7739" y="1346"/>
                  </a:cubicBezTo>
                  <a:cubicBezTo>
                    <a:pt x="6916" y="452"/>
                    <a:pt x="5797" y="1"/>
                    <a:pt x="467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4"/>
            <p:cNvSpPr/>
            <p:nvPr/>
          </p:nvSpPr>
          <p:spPr>
            <a:xfrm>
              <a:off x="-745414" y="2137242"/>
              <a:ext cx="248568" cy="234576"/>
            </a:xfrm>
            <a:custGeom>
              <a:rect b="b" l="l" r="r" t="t"/>
              <a:pathLst>
                <a:path extrusionOk="0" h="6706" w="7106">
                  <a:moveTo>
                    <a:pt x="6038" y="1"/>
                  </a:moveTo>
                  <a:lnTo>
                    <a:pt x="0" y="5571"/>
                  </a:lnTo>
                  <a:cubicBezTo>
                    <a:pt x="134" y="5805"/>
                    <a:pt x="301" y="6005"/>
                    <a:pt x="467" y="6205"/>
                  </a:cubicBezTo>
                  <a:cubicBezTo>
                    <a:pt x="634" y="6405"/>
                    <a:pt x="834" y="6572"/>
                    <a:pt x="1034" y="6706"/>
                  </a:cubicBezTo>
                  <a:lnTo>
                    <a:pt x="7105" y="1135"/>
                  </a:lnTo>
                  <a:cubicBezTo>
                    <a:pt x="6972" y="935"/>
                    <a:pt x="6805" y="735"/>
                    <a:pt x="6638" y="534"/>
                  </a:cubicBezTo>
                  <a:cubicBezTo>
                    <a:pt x="6472" y="334"/>
                    <a:pt x="6271" y="167"/>
                    <a:pt x="603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 name="Google Shape;39;p4"/>
          <p:cNvGrpSpPr/>
          <p:nvPr/>
        </p:nvGrpSpPr>
        <p:grpSpPr>
          <a:xfrm rot="7025802">
            <a:off x="123100" y="540913"/>
            <a:ext cx="643537" cy="377039"/>
            <a:chOff x="-1131628" y="1250953"/>
            <a:chExt cx="695437" cy="407447"/>
          </a:xfrm>
        </p:grpSpPr>
        <p:sp>
          <p:nvSpPr>
            <p:cNvPr id="40" name="Google Shape;40;p4"/>
            <p:cNvSpPr/>
            <p:nvPr/>
          </p:nvSpPr>
          <p:spPr>
            <a:xfrm>
              <a:off x="-1131628" y="1250953"/>
              <a:ext cx="695437" cy="407447"/>
            </a:xfrm>
            <a:custGeom>
              <a:rect b="b" l="l" r="r" t="t"/>
              <a:pathLst>
                <a:path extrusionOk="0" h="11648" w="19881">
                  <a:moveTo>
                    <a:pt x="15592" y="0"/>
                  </a:moveTo>
                  <a:cubicBezTo>
                    <a:pt x="15168" y="0"/>
                    <a:pt x="14735" y="71"/>
                    <a:pt x="14310" y="220"/>
                  </a:cubicBezTo>
                  <a:lnTo>
                    <a:pt x="3036" y="4256"/>
                  </a:lnTo>
                  <a:cubicBezTo>
                    <a:pt x="1034" y="4956"/>
                    <a:pt x="0" y="7125"/>
                    <a:pt x="701" y="9126"/>
                  </a:cubicBezTo>
                  <a:cubicBezTo>
                    <a:pt x="1252" y="10676"/>
                    <a:pt x="2735" y="11647"/>
                    <a:pt x="4318" y="11647"/>
                  </a:cubicBezTo>
                  <a:cubicBezTo>
                    <a:pt x="4745" y="11647"/>
                    <a:pt x="5179" y="11576"/>
                    <a:pt x="5604" y="11428"/>
                  </a:cubicBezTo>
                  <a:lnTo>
                    <a:pt x="16879" y="7425"/>
                  </a:lnTo>
                  <a:cubicBezTo>
                    <a:pt x="18847" y="6691"/>
                    <a:pt x="19881" y="4523"/>
                    <a:pt x="19180" y="2521"/>
                  </a:cubicBezTo>
                  <a:cubicBezTo>
                    <a:pt x="18629" y="971"/>
                    <a:pt x="17166" y="0"/>
                    <a:pt x="1559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4"/>
            <p:cNvSpPr/>
            <p:nvPr/>
          </p:nvSpPr>
          <p:spPr>
            <a:xfrm>
              <a:off x="-1131628" y="1328644"/>
              <a:ext cx="393245" cy="329756"/>
            </a:xfrm>
            <a:custGeom>
              <a:rect b="b" l="l" r="r" t="t"/>
              <a:pathLst>
                <a:path extrusionOk="0" h="9427" w="11242">
                  <a:moveTo>
                    <a:pt x="8673" y="0"/>
                  </a:moveTo>
                  <a:lnTo>
                    <a:pt x="3036" y="2035"/>
                  </a:lnTo>
                  <a:cubicBezTo>
                    <a:pt x="1034" y="2735"/>
                    <a:pt x="0" y="4904"/>
                    <a:pt x="701" y="6905"/>
                  </a:cubicBezTo>
                  <a:cubicBezTo>
                    <a:pt x="1252" y="8455"/>
                    <a:pt x="2735" y="9426"/>
                    <a:pt x="4318" y="9426"/>
                  </a:cubicBezTo>
                  <a:cubicBezTo>
                    <a:pt x="4745" y="9426"/>
                    <a:pt x="5179" y="9355"/>
                    <a:pt x="5604" y="9207"/>
                  </a:cubicBezTo>
                  <a:lnTo>
                    <a:pt x="11241" y="7205"/>
                  </a:lnTo>
                  <a:lnTo>
                    <a:pt x="867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4"/>
            <p:cNvSpPr/>
            <p:nvPr/>
          </p:nvSpPr>
          <p:spPr>
            <a:xfrm>
              <a:off x="-1033614" y="1304858"/>
              <a:ext cx="460931" cy="190956"/>
            </a:xfrm>
            <a:custGeom>
              <a:rect b="b" l="l" r="r" t="t"/>
              <a:pathLst>
                <a:path extrusionOk="0" h="5459" w="13177">
                  <a:moveTo>
                    <a:pt x="12479" y="0"/>
                  </a:moveTo>
                  <a:cubicBezTo>
                    <a:pt x="12400" y="0"/>
                    <a:pt x="12320" y="15"/>
                    <a:pt x="12242" y="46"/>
                  </a:cubicBezTo>
                  <a:lnTo>
                    <a:pt x="500" y="4216"/>
                  </a:lnTo>
                  <a:cubicBezTo>
                    <a:pt x="167" y="4349"/>
                    <a:pt x="0" y="4716"/>
                    <a:pt x="100" y="5050"/>
                  </a:cubicBezTo>
                  <a:cubicBezTo>
                    <a:pt x="205" y="5285"/>
                    <a:pt x="453" y="5459"/>
                    <a:pt x="716" y="5459"/>
                  </a:cubicBezTo>
                  <a:cubicBezTo>
                    <a:pt x="788" y="5459"/>
                    <a:pt x="862" y="5446"/>
                    <a:pt x="934" y="5417"/>
                  </a:cubicBezTo>
                  <a:lnTo>
                    <a:pt x="12676" y="1214"/>
                  </a:lnTo>
                  <a:cubicBezTo>
                    <a:pt x="13009" y="1114"/>
                    <a:pt x="13176" y="747"/>
                    <a:pt x="13076" y="413"/>
                  </a:cubicBezTo>
                  <a:cubicBezTo>
                    <a:pt x="12974" y="158"/>
                    <a:pt x="12735" y="0"/>
                    <a:pt x="12479" y="0"/>
                  </a:cubicBezTo>
                  <a:close/>
                </a:path>
              </a:pathLst>
            </a:custGeom>
            <a:solidFill>
              <a:srgbClr val="FAE9CD">
                <a:alpha val="48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2">
    <p:spTree>
      <p:nvGrpSpPr>
        <p:cNvPr id="398" name="Shape 398"/>
        <p:cNvGrpSpPr/>
        <p:nvPr/>
      </p:nvGrpSpPr>
      <p:grpSpPr>
        <a:xfrm>
          <a:off x="0" y="0"/>
          <a:ext cx="0" cy="0"/>
          <a:chOff x="0" y="0"/>
          <a:chExt cx="0" cy="0"/>
        </a:xfrm>
      </p:grpSpPr>
      <p:sp>
        <p:nvSpPr>
          <p:cNvPr id="399" name="Google Shape;399;p31"/>
          <p:cNvSpPr txBox="1"/>
          <p:nvPr>
            <p:ph type="title"/>
          </p:nvPr>
        </p:nvSpPr>
        <p:spPr>
          <a:xfrm>
            <a:off x="2076450" y="1189100"/>
            <a:ext cx="6362700" cy="19644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500"/>
              <a:buNone/>
              <a:defRPr sz="110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400" name="Google Shape;400;p31"/>
          <p:cNvSpPr txBox="1"/>
          <p:nvPr>
            <p:ph idx="1" type="subTitle"/>
          </p:nvPr>
        </p:nvSpPr>
        <p:spPr>
          <a:xfrm>
            <a:off x="3621450" y="3153500"/>
            <a:ext cx="4817700" cy="8010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8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01" name="Google Shape;401;p31"/>
          <p:cNvSpPr/>
          <p:nvPr/>
        </p:nvSpPr>
        <p:spPr>
          <a:xfrm>
            <a:off x="2607696" y="286550"/>
            <a:ext cx="207053" cy="207082"/>
          </a:xfrm>
          <a:custGeom>
            <a:rect b="b" l="l" r="r" t="t"/>
            <a:pathLst>
              <a:path extrusionOk="0" h="7240" w="7239">
                <a:moveTo>
                  <a:pt x="2869" y="1"/>
                </a:moveTo>
                <a:cubicBezTo>
                  <a:pt x="2536" y="1"/>
                  <a:pt x="2436" y="134"/>
                  <a:pt x="2436" y="435"/>
                </a:cubicBezTo>
                <a:lnTo>
                  <a:pt x="2436" y="2469"/>
                </a:lnTo>
                <a:lnTo>
                  <a:pt x="434" y="2469"/>
                </a:lnTo>
                <a:cubicBezTo>
                  <a:pt x="134" y="2469"/>
                  <a:pt x="0" y="2603"/>
                  <a:pt x="0" y="2903"/>
                </a:cubicBezTo>
                <a:lnTo>
                  <a:pt x="0" y="4304"/>
                </a:lnTo>
                <a:cubicBezTo>
                  <a:pt x="0" y="4638"/>
                  <a:pt x="134" y="4738"/>
                  <a:pt x="434" y="4738"/>
                </a:cubicBezTo>
                <a:lnTo>
                  <a:pt x="2436" y="4738"/>
                </a:lnTo>
                <a:lnTo>
                  <a:pt x="2436" y="6806"/>
                </a:lnTo>
                <a:cubicBezTo>
                  <a:pt x="2436" y="7106"/>
                  <a:pt x="2536" y="7239"/>
                  <a:pt x="2869" y="7239"/>
                </a:cubicBezTo>
                <a:lnTo>
                  <a:pt x="4370" y="7239"/>
                </a:lnTo>
                <a:cubicBezTo>
                  <a:pt x="4704" y="7239"/>
                  <a:pt x="4804" y="7106"/>
                  <a:pt x="4804" y="6806"/>
                </a:cubicBezTo>
                <a:lnTo>
                  <a:pt x="4804" y="4738"/>
                </a:lnTo>
                <a:lnTo>
                  <a:pt x="6805" y="4738"/>
                </a:lnTo>
                <a:cubicBezTo>
                  <a:pt x="7106" y="4738"/>
                  <a:pt x="7239" y="4604"/>
                  <a:pt x="7239" y="4304"/>
                </a:cubicBezTo>
                <a:lnTo>
                  <a:pt x="7239" y="2903"/>
                </a:lnTo>
                <a:cubicBezTo>
                  <a:pt x="7239" y="2603"/>
                  <a:pt x="7106" y="2469"/>
                  <a:pt x="6805" y="2469"/>
                </a:cubicBezTo>
                <a:lnTo>
                  <a:pt x="4804" y="2469"/>
                </a:lnTo>
                <a:lnTo>
                  <a:pt x="4804" y="435"/>
                </a:lnTo>
                <a:cubicBezTo>
                  <a:pt x="4804" y="134"/>
                  <a:pt x="4670" y="1"/>
                  <a:pt x="437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31"/>
          <p:cNvSpPr/>
          <p:nvPr/>
        </p:nvSpPr>
        <p:spPr>
          <a:xfrm>
            <a:off x="8305726" y="601184"/>
            <a:ext cx="230146" cy="230146"/>
          </a:xfrm>
          <a:custGeom>
            <a:rect b="b" l="l" r="r" t="t"/>
            <a:pathLst>
              <a:path extrusionOk="0" h="7239" w="7239">
                <a:moveTo>
                  <a:pt x="2835" y="0"/>
                </a:moveTo>
                <a:cubicBezTo>
                  <a:pt x="2535" y="0"/>
                  <a:pt x="2402" y="134"/>
                  <a:pt x="2402" y="434"/>
                </a:cubicBezTo>
                <a:lnTo>
                  <a:pt x="2402" y="2469"/>
                </a:lnTo>
                <a:lnTo>
                  <a:pt x="434" y="2469"/>
                </a:lnTo>
                <a:cubicBezTo>
                  <a:pt x="133" y="2469"/>
                  <a:pt x="0" y="2602"/>
                  <a:pt x="0" y="2902"/>
                </a:cubicBezTo>
                <a:lnTo>
                  <a:pt x="0" y="4303"/>
                </a:lnTo>
                <a:cubicBezTo>
                  <a:pt x="0" y="4604"/>
                  <a:pt x="133" y="4737"/>
                  <a:pt x="434" y="4737"/>
                </a:cubicBezTo>
                <a:lnTo>
                  <a:pt x="2402" y="4737"/>
                </a:lnTo>
                <a:lnTo>
                  <a:pt x="2402" y="6772"/>
                </a:lnTo>
                <a:cubicBezTo>
                  <a:pt x="2402" y="7105"/>
                  <a:pt x="2535" y="7239"/>
                  <a:pt x="2835" y="7239"/>
                </a:cubicBezTo>
                <a:lnTo>
                  <a:pt x="4370" y="7239"/>
                </a:lnTo>
                <a:cubicBezTo>
                  <a:pt x="4670" y="7239"/>
                  <a:pt x="4803" y="7105"/>
                  <a:pt x="4803" y="6772"/>
                </a:cubicBezTo>
                <a:lnTo>
                  <a:pt x="4803" y="4737"/>
                </a:lnTo>
                <a:lnTo>
                  <a:pt x="6805" y="4737"/>
                </a:lnTo>
                <a:cubicBezTo>
                  <a:pt x="7105" y="4737"/>
                  <a:pt x="7239" y="4604"/>
                  <a:pt x="7239" y="4303"/>
                </a:cubicBezTo>
                <a:lnTo>
                  <a:pt x="7239" y="2902"/>
                </a:lnTo>
                <a:cubicBezTo>
                  <a:pt x="7239" y="2602"/>
                  <a:pt x="7105" y="2469"/>
                  <a:pt x="6805" y="2469"/>
                </a:cubicBezTo>
                <a:lnTo>
                  <a:pt x="4803" y="2469"/>
                </a:lnTo>
                <a:lnTo>
                  <a:pt x="4803" y="434"/>
                </a:lnTo>
                <a:cubicBezTo>
                  <a:pt x="4803" y="134"/>
                  <a:pt x="4670" y="0"/>
                  <a:pt x="437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31"/>
          <p:cNvSpPr/>
          <p:nvPr/>
        </p:nvSpPr>
        <p:spPr>
          <a:xfrm>
            <a:off x="8439149" y="4525428"/>
            <a:ext cx="231227" cy="230146"/>
          </a:xfrm>
          <a:custGeom>
            <a:rect b="b" l="l" r="r" t="t"/>
            <a:pathLst>
              <a:path extrusionOk="0" h="7239" w="7273">
                <a:moveTo>
                  <a:pt x="2902" y="0"/>
                </a:moveTo>
                <a:cubicBezTo>
                  <a:pt x="2569" y="0"/>
                  <a:pt x="2469" y="134"/>
                  <a:pt x="2469" y="434"/>
                </a:cubicBezTo>
                <a:lnTo>
                  <a:pt x="2469" y="2502"/>
                </a:lnTo>
                <a:lnTo>
                  <a:pt x="434" y="2502"/>
                </a:lnTo>
                <a:cubicBezTo>
                  <a:pt x="134" y="2502"/>
                  <a:pt x="0" y="2636"/>
                  <a:pt x="0" y="2936"/>
                </a:cubicBezTo>
                <a:lnTo>
                  <a:pt x="0" y="4303"/>
                </a:lnTo>
                <a:cubicBezTo>
                  <a:pt x="0" y="4637"/>
                  <a:pt x="134" y="4770"/>
                  <a:pt x="434" y="4770"/>
                </a:cubicBezTo>
                <a:lnTo>
                  <a:pt x="2435" y="4770"/>
                </a:lnTo>
                <a:lnTo>
                  <a:pt x="2435" y="6805"/>
                </a:lnTo>
                <a:cubicBezTo>
                  <a:pt x="2435" y="7106"/>
                  <a:pt x="2569" y="7239"/>
                  <a:pt x="2869" y="7239"/>
                </a:cubicBezTo>
                <a:lnTo>
                  <a:pt x="4404" y="7239"/>
                </a:lnTo>
                <a:cubicBezTo>
                  <a:pt x="4704" y="7239"/>
                  <a:pt x="4837" y="7106"/>
                  <a:pt x="4837" y="6805"/>
                </a:cubicBezTo>
                <a:lnTo>
                  <a:pt x="4837" y="4770"/>
                </a:lnTo>
                <a:lnTo>
                  <a:pt x="6839" y="4770"/>
                </a:lnTo>
                <a:cubicBezTo>
                  <a:pt x="7139" y="4770"/>
                  <a:pt x="7272" y="4637"/>
                  <a:pt x="7272" y="4303"/>
                </a:cubicBezTo>
                <a:lnTo>
                  <a:pt x="7272" y="2936"/>
                </a:lnTo>
                <a:cubicBezTo>
                  <a:pt x="7272" y="2602"/>
                  <a:pt x="7139" y="2502"/>
                  <a:pt x="6839" y="2502"/>
                </a:cubicBezTo>
                <a:lnTo>
                  <a:pt x="4837" y="2502"/>
                </a:lnTo>
                <a:lnTo>
                  <a:pt x="4837" y="434"/>
                </a:lnTo>
                <a:cubicBezTo>
                  <a:pt x="4837" y="134"/>
                  <a:pt x="4704" y="0"/>
                  <a:pt x="440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4" name="Google Shape;404;p31"/>
          <p:cNvGrpSpPr/>
          <p:nvPr/>
        </p:nvGrpSpPr>
        <p:grpSpPr>
          <a:xfrm>
            <a:off x="355460" y="1460025"/>
            <a:ext cx="357775" cy="295791"/>
            <a:chOff x="-783927" y="2108838"/>
            <a:chExt cx="357775" cy="295791"/>
          </a:xfrm>
        </p:grpSpPr>
        <p:sp>
          <p:nvSpPr>
            <p:cNvPr id="405" name="Google Shape;405;p31"/>
            <p:cNvSpPr/>
            <p:nvPr/>
          </p:nvSpPr>
          <p:spPr>
            <a:xfrm>
              <a:off x="-783927" y="2108838"/>
              <a:ext cx="357775" cy="295791"/>
            </a:xfrm>
            <a:custGeom>
              <a:rect b="b" l="l" r="r" t="t"/>
              <a:pathLst>
                <a:path extrusionOk="0" h="8456" w="10228">
                  <a:moveTo>
                    <a:pt x="4674" y="1"/>
                  </a:moveTo>
                  <a:cubicBezTo>
                    <a:pt x="3660" y="1"/>
                    <a:pt x="2642" y="369"/>
                    <a:pt x="1835" y="1113"/>
                  </a:cubicBezTo>
                  <a:cubicBezTo>
                    <a:pt x="134" y="2681"/>
                    <a:pt x="1" y="5316"/>
                    <a:pt x="1568" y="7017"/>
                  </a:cubicBezTo>
                  <a:cubicBezTo>
                    <a:pt x="1735" y="7217"/>
                    <a:pt x="1935" y="7384"/>
                    <a:pt x="2135" y="7518"/>
                  </a:cubicBezTo>
                  <a:cubicBezTo>
                    <a:pt x="2962" y="8173"/>
                    <a:pt x="3852" y="8456"/>
                    <a:pt x="4706" y="8456"/>
                  </a:cubicBezTo>
                  <a:cubicBezTo>
                    <a:pt x="7680" y="8456"/>
                    <a:pt x="10227" y="5030"/>
                    <a:pt x="8206" y="1947"/>
                  </a:cubicBezTo>
                  <a:cubicBezTo>
                    <a:pt x="8073" y="1747"/>
                    <a:pt x="7906" y="1547"/>
                    <a:pt x="7739" y="1346"/>
                  </a:cubicBezTo>
                  <a:cubicBezTo>
                    <a:pt x="6916" y="452"/>
                    <a:pt x="5797" y="1"/>
                    <a:pt x="467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31"/>
            <p:cNvSpPr/>
            <p:nvPr/>
          </p:nvSpPr>
          <p:spPr>
            <a:xfrm>
              <a:off x="-745414" y="2137242"/>
              <a:ext cx="248568" cy="234576"/>
            </a:xfrm>
            <a:custGeom>
              <a:rect b="b" l="l" r="r" t="t"/>
              <a:pathLst>
                <a:path extrusionOk="0" h="6706" w="7106">
                  <a:moveTo>
                    <a:pt x="6038" y="1"/>
                  </a:moveTo>
                  <a:lnTo>
                    <a:pt x="0" y="5571"/>
                  </a:lnTo>
                  <a:cubicBezTo>
                    <a:pt x="134" y="5805"/>
                    <a:pt x="301" y="6005"/>
                    <a:pt x="467" y="6205"/>
                  </a:cubicBezTo>
                  <a:cubicBezTo>
                    <a:pt x="634" y="6405"/>
                    <a:pt x="834" y="6572"/>
                    <a:pt x="1034" y="6706"/>
                  </a:cubicBezTo>
                  <a:lnTo>
                    <a:pt x="7105" y="1135"/>
                  </a:lnTo>
                  <a:cubicBezTo>
                    <a:pt x="6972" y="935"/>
                    <a:pt x="6805" y="735"/>
                    <a:pt x="6638" y="534"/>
                  </a:cubicBezTo>
                  <a:cubicBezTo>
                    <a:pt x="6472" y="334"/>
                    <a:pt x="6271" y="167"/>
                    <a:pt x="603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7">
    <p:spTree>
      <p:nvGrpSpPr>
        <p:cNvPr id="407" name="Shape 407"/>
        <p:cNvGrpSpPr/>
        <p:nvPr/>
      </p:nvGrpSpPr>
      <p:grpSpPr>
        <a:xfrm>
          <a:off x="0" y="0"/>
          <a:ext cx="0" cy="0"/>
          <a:chOff x="0" y="0"/>
          <a:chExt cx="0" cy="0"/>
        </a:xfrm>
      </p:grpSpPr>
      <p:sp>
        <p:nvSpPr>
          <p:cNvPr id="408" name="Google Shape;408;p32"/>
          <p:cNvSpPr txBox="1"/>
          <p:nvPr>
            <p:ph type="title"/>
          </p:nvPr>
        </p:nvSpPr>
        <p:spPr>
          <a:xfrm>
            <a:off x="720000" y="2764650"/>
            <a:ext cx="6976200" cy="1235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409" name="Google Shape;409;p32"/>
          <p:cNvSpPr txBox="1"/>
          <p:nvPr>
            <p:ph idx="1" type="subTitle"/>
          </p:nvPr>
        </p:nvSpPr>
        <p:spPr>
          <a:xfrm>
            <a:off x="720000" y="3990975"/>
            <a:ext cx="6976200" cy="598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10" name="Google Shape;410;p32"/>
          <p:cNvSpPr/>
          <p:nvPr/>
        </p:nvSpPr>
        <p:spPr>
          <a:xfrm>
            <a:off x="250425" y="4675064"/>
            <a:ext cx="230146" cy="230178"/>
          </a:xfrm>
          <a:custGeom>
            <a:rect b="b" l="l" r="r" t="t"/>
            <a:pathLst>
              <a:path extrusionOk="0" h="7240" w="7239">
                <a:moveTo>
                  <a:pt x="2869" y="1"/>
                </a:moveTo>
                <a:cubicBezTo>
                  <a:pt x="2536" y="1"/>
                  <a:pt x="2436" y="134"/>
                  <a:pt x="2436" y="435"/>
                </a:cubicBezTo>
                <a:lnTo>
                  <a:pt x="2436" y="2469"/>
                </a:lnTo>
                <a:lnTo>
                  <a:pt x="434" y="2469"/>
                </a:lnTo>
                <a:cubicBezTo>
                  <a:pt x="134" y="2469"/>
                  <a:pt x="0" y="2603"/>
                  <a:pt x="0" y="2903"/>
                </a:cubicBezTo>
                <a:lnTo>
                  <a:pt x="0" y="4304"/>
                </a:lnTo>
                <a:cubicBezTo>
                  <a:pt x="0" y="4638"/>
                  <a:pt x="134" y="4738"/>
                  <a:pt x="434" y="4738"/>
                </a:cubicBezTo>
                <a:lnTo>
                  <a:pt x="2436" y="4738"/>
                </a:lnTo>
                <a:lnTo>
                  <a:pt x="2436" y="6806"/>
                </a:lnTo>
                <a:cubicBezTo>
                  <a:pt x="2436" y="7106"/>
                  <a:pt x="2536" y="7239"/>
                  <a:pt x="2869" y="7239"/>
                </a:cubicBezTo>
                <a:lnTo>
                  <a:pt x="4370" y="7239"/>
                </a:lnTo>
                <a:cubicBezTo>
                  <a:pt x="4704" y="7239"/>
                  <a:pt x="4804" y="7106"/>
                  <a:pt x="4804" y="6806"/>
                </a:cubicBezTo>
                <a:lnTo>
                  <a:pt x="4804" y="4738"/>
                </a:lnTo>
                <a:lnTo>
                  <a:pt x="6805" y="4738"/>
                </a:lnTo>
                <a:cubicBezTo>
                  <a:pt x="7106" y="4738"/>
                  <a:pt x="7239" y="4604"/>
                  <a:pt x="7239" y="4304"/>
                </a:cubicBezTo>
                <a:lnTo>
                  <a:pt x="7239" y="2903"/>
                </a:lnTo>
                <a:cubicBezTo>
                  <a:pt x="7239" y="2603"/>
                  <a:pt x="7106" y="2469"/>
                  <a:pt x="6805" y="2469"/>
                </a:cubicBezTo>
                <a:lnTo>
                  <a:pt x="4804" y="2469"/>
                </a:lnTo>
                <a:lnTo>
                  <a:pt x="4804" y="435"/>
                </a:lnTo>
                <a:cubicBezTo>
                  <a:pt x="4804" y="134"/>
                  <a:pt x="4670" y="1"/>
                  <a:pt x="437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32"/>
          <p:cNvSpPr/>
          <p:nvPr/>
        </p:nvSpPr>
        <p:spPr>
          <a:xfrm>
            <a:off x="8627024" y="3912328"/>
            <a:ext cx="231227" cy="230146"/>
          </a:xfrm>
          <a:custGeom>
            <a:rect b="b" l="l" r="r" t="t"/>
            <a:pathLst>
              <a:path extrusionOk="0" h="7239" w="7273">
                <a:moveTo>
                  <a:pt x="2902" y="0"/>
                </a:moveTo>
                <a:cubicBezTo>
                  <a:pt x="2569" y="0"/>
                  <a:pt x="2469" y="134"/>
                  <a:pt x="2469" y="434"/>
                </a:cubicBezTo>
                <a:lnTo>
                  <a:pt x="2469" y="2502"/>
                </a:lnTo>
                <a:lnTo>
                  <a:pt x="434" y="2502"/>
                </a:lnTo>
                <a:cubicBezTo>
                  <a:pt x="134" y="2502"/>
                  <a:pt x="0" y="2636"/>
                  <a:pt x="0" y="2936"/>
                </a:cubicBezTo>
                <a:lnTo>
                  <a:pt x="0" y="4303"/>
                </a:lnTo>
                <a:cubicBezTo>
                  <a:pt x="0" y="4637"/>
                  <a:pt x="134" y="4770"/>
                  <a:pt x="434" y="4770"/>
                </a:cubicBezTo>
                <a:lnTo>
                  <a:pt x="2435" y="4770"/>
                </a:lnTo>
                <a:lnTo>
                  <a:pt x="2435" y="6805"/>
                </a:lnTo>
                <a:cubicBezTo>
                  <a:pt x="2435" y="7106"/>
                  <a:pt x="2569" y="7239"/>
                  <a:pt x="2869" y="7239"/>
                </a:cubicBezTo>
                <a:lnTo>
                  <a:pt x="4404" y="7239"/>
                </a:lnTo>
                <a:cubicBezTo>
                  <a:pt x="4704" y="7239"/>
                  <a:pt x="4837" y="7106"/>
                  <a:pt x="4837" y="6805"/>
                </a:cubicBezTo>
                <a:lnTo>
                  <a:pt x="4837" y="4770"/>
                </a:lnTo>
                <a:lnTo>
                  <a:pt x="6839" y="4770"/>
                </a:lnTo>
                <a:cubicBezTo>
                  <a:pt x="7139" y="4770"/>
                  <a:pt x="7272" y="4637"/>
                  <a:pt x="7272" y="4303"/>
                </a:cubicBezTo>
                <a:lnTo>
                  <a:pt x="7272" y="2936"/>
                </a:lnTo>
                <a:cubicBezTo>
                  <a:pt x="7272" y="2602"/>
                  <a:pt x="7139" y="2502"/>
                  <a:pt x="6839" y="2502"/>
                </a:cubicBezTo>
                <a:lnTo>
                  <a:pt x="4837" y="2502"/>
                </a:lnTo>
                <a:lnTo>
                  <a:pt x="4837" y="434"/>
                </a:lnTo>
                <a:cubicBezTo>
                  <a:pt x="4837" y="134"/>
                  <a:pt x="4704" y="0"/>
                  <a:pt x="440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2" name="Google Shape;412;p32"/>
          <p:cNvGrpSpPr/>
          <p:nvPr/>
        </p:nvGrpSpPr>
        <p:grpSpPr>
          <a:xfrm rot="-7140317">
            <a:off x="8291649" y="4433155"/>
            <a:ext cx="643533" cy="377037"/>
            <a:chOff x="-1131628" y="1250953"/>
            <a:chExt cx="695437" cy="407447"/>
          </a:xfrm>
        </p:grpSpPr>
        <p:sp>
          <p:nvSpPr>
            <p:cNvPr id="413" name="Google Shape;413;p32"/>
            <p:cNvSpPr/>
            <p:nvPr/>
          </p:nvSpPr>
          <p:spPr>
            <a:xfrm>
              <a:off x="-1131628" y="1250953"/>
              <a:ext cx="695437" cy="407447"/>
            </a:xfrm>
            <a:custGeom>
              <a:rect b="b" l="l" r="r" t="t"/>
              <a:pathLst>
                <a:path extrusionOk="0" h="11648" w="19881">
                  <a:moveTo>
                    <a:pt x="15592" y="0"/>
                  </a:moveTo>
                  <a:cubicBezTo>
                    <a:pt x="15168" y="0"/>
                    <a:pt x="14735" y="71"/>
                    <a:pt x="14310" y="220"/>
                  </a:cubicBezTo>
                  <a:lnTo>
                    <a:pt x="3036" y="4256"/>
                  </a:lnTo>
                  <a:cubicBezTo>
                    <a:pt x="1034" y="4956"/>
                    <a:pt x="0" y="7125"/>
                    <a:pt x="701" y="9126"/>
                  </a:cubicBezTo>
                  <a:cubicBezTo>
                    <a:pt x="1252" y="10676"/>
                    <a:pt x="2735" y="11647"/>
                    <a:pt x="4318" y="11647"/>
                  </a:cubicBezTo>
                  <a:cubicBezTo>
                    <a:pt x="4745" y="11647"/>
                    <a:pt x="5179" y="11576"/>
                    <a:pt x="5604" y="11428"/>
                  </a:cubicBezTo>
                  <a:lnTo>
                    <a:pt x="16879" y="7425"/>
                  </a:lnTo>
                  <a:cubicBezTo>
                    <a:pt x="18847" y="6691"/>
                    <a:pt x="19881" y="4523"/>
                    <a:pt x="19180" y="2521"/>
                  </a:cubicBezTo>
                  <a:cubicBezTo>
                    <a:pt x="18629" y="971"/>
                    <a:pt x="17166" y="0"/>
                    <a:pt x="1559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32"/>
            <p:cNvSpPr/>
            <p:nvPr/>
          </p:nvSpPr>
          <p:spPr>
            <a:xfrm>
              <a:off x="-1131628" y="1328644"/>
              <a:ext cx="393245" cy="329756"/>
            </a:xfrm>
            <a:custGeom>
              <a:rect b="b" l="l" r="r" t="t"/>
              <a:pathLst>
                <a:path extrusionOk="0" h="9427" w="11242">
                  <a:moveTo>
                    <a:pt x="8673" y="0"/>
                  </a:moveTo>
                  <a:lnTo>
                    <a:pt x="3036" y="2035"/>
                  </a:lnTo>
                  <a:cubicBezTo>
                    <a:pt x="1034" y="2735"/>
                    <a:pt x="0" y="4904"/>
                    <a:pt x="701" y="6905"/>
                  </a:cubicBezTo>
                  <a:cubicBezTo>
                    <a:pt x="1252" y="8455"/>
                    <a:pt x="2735" y="9426"/>
                    <a:pt x="4318" y="9426"/>
                  </a:cubicBezTo>
                  <a:cubicBezTo>
                    <a:pt x="4745" y="9426"/>
                    <a:pt x="5179" y="9355"/>
                    <a:pt x="5604" y="9207"/>
                  </a:cubicBezTo>
                  <a:lnTo>
                    <a:pt x="11241" y="7205"/>
                  </a:lnTo>
                  <a:lnTo>
                    <a:pt x="867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32"/>
            <p:cNvSpPr/>
            <p:nvPr/>
          </p:nvSpPr>
          <p:spPr>
            <a:xfrm>
              <a:off x="-1033614" y="1304858"/>
              <a:ext cx="460931" cy="190956"/>
            </a:xfrm>
            <a:custGeom>
              <a:rect b="b" l="l" r="r" t="t"/>
              <a:pathLst>
                <a:path extrusionOk="0" h="5459" w="13177">
                  <a:moveTo>
                    <a:pt x="12479" y="0"/>
                  </a:moveTo>
                  <a:cubicBezTo>
                    <a:pt x="12400" y="0"/>
                    <a:pt x="12320" y="15"/>
                    <a:pt x="12242" y="46"/>
                  </a:cubicBezTo>
                  <a:lnTo>
                    <a:pt x="500" y="4216"/>
                  </a:lnTo>
                  <a:cubicBezTo>
                    <a:pt x="167" y="4349"/>
                    <a:pt x="0" y="4716"/>
                    <a:pt x="100" y="5050"/>
                  </a:cubicBezTo>
                  <a:cubicBezTo>
                    <a:pt x="205" y="5285"/>
                    <a:pt x="453" y="5459"/>
                    <a:pt x="716" y="5459"/>
                  </a:cubicBezTo>
                  <a:cubicBezTo>
                    <a:pt x="788" y="5459"/>
                    <a:pt x="862" y="5446"/>
                    <a:pt x="934" y="5417"/>
                  </a:cubicBezTo>
                  <a:lnTo>
                    <a:pt x="12676" y="1214"/>
                  </a:lnTo>
                  <a:cubicBezTo>
                    <a:pt x="13009" y="1114"/>
                    <a:pt x="13176" y="747"/>
                    <a:pt x="13076" y="413"/>
                  </a:cubicBezTo>
                  <a:cubicBezTo>
                    <a:pt x="12974" y="158"/>
                    <a:pt x="12735" y="0"/>
                    <a:pt x="12479" y="0"/>
                  </a:cubicBezTo>
                  <a:close/>
                </a:path>
              </a:pathLst>
            </a:custGeom>
            <a:solidFill>
              <a:srgbClr val="FAE9CD">
                <a:alpha val="48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10">
    <p:spTree>
      <p:nvGrpSpPr>
        <p:cNvPr id="416" name="Shape 416"/>
        <p:cNvGrpSpPr/>
        <p:nvPr/>
      </p:nvGrpSpPr>
      <p:grpSpPr>
        <a:xfrm>
          <a:off x="0" y="0"/>
          <a:ext cx="0" cy="0"/>
          <a:chOff x="0" y="0"/>
          <a:chExt cx="0" cy="0"/>
        </a:xfrm>
      </p:grpSpPr>
      <p:sp>
        <p:nvSpPr>
          <p:cNvPr id="417" name="Google Shape;417;p33"/>
          <p:cNvSpPr txBox="1"/>
          <p:nvPr>
            <p:ph type="title"/>
          </p:nvPr>
        </p:nvSpPr>
        <p:spPr>
          <a:xfrm>
            <a:off x="720000" y="1434150"/>
            <a:ext cx="3050100" cy="11376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418" name="Google Shape;418;p33"/>
          <p:cNvSpPr txBox="1"/>
          <p:nvPr>
            <p:ph idx="1" type="subTitle"/>
          </p:nvPr>
        </p:nvSpPr>
        <p:spPr>
          <a:xfrm>
            <a:off x="720000" y="2571750"/>
            <a:ext cx="3050100" cy="11376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8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19" name="Google Shape;419;p33"/>
          <p:cNvSpPr/>
          <p:nvPr/>
        </p:nvSpPr>
        <p:spPr>
          <a:xfrm>
            <a:off x="4362696" y="435962"/>
            <a:ext cx="207053" cy="207082"/>
          </a:xfrm>
          <a:custGeom>
            <a:rect b="b" l="l" r="r" t="t"/>
            <a:pathLst>
              <a:path extrusionOk="0" h="7240" w="7239">
                <a:moveTo>
                  <a:pt x="2869" y="1"/>
                </a:moveTo>
                <a:cubicBezTo>
                  <a:pt x="2536" y="1"/>
                  <a:pt x="2436" y="134"/>
                  <a:pt x="2436" y="435"/>
                </a:cubicBezTo>
                <a:lnTo>
                  <a:pt x="2436" y="2469"/>
                </a:lnTo>
                <a:lnTo>
                  <a:pt x="434" y="2469"/>
                </a:lnTo>
                <a:cubicBezTo>
                  <a:pt x="134" y="2469"/>
                  <a:pt x="0" y="2603"/>
                  <a:pt x="0" y="2903"/>
                </a:cubicBezTo>
                <a:lnTo>
                  <a:pt x="0" y="4304"/>
                </a:lnTo>
                <a:cubicBezTo>
                  <a:pt x="0" y="4638"/>
                  <a:pt x="134" y="4738"/>
                  <a:pt x="434" y="4738"/>
                </a:cubicBezTo>
                <a:lnTo>
                  <a:pt x="2436" y="4738"/>
                </a:lnTo>
                <a:lnTo>
                  <a:pt x="2436" y="6806"/>
                </a:lnTo>
                <a:cubicBezTo>
                  <a:pt x="2436" y="7106"/>
                  <a:pt x="2536" y="7239"/>
                  <a:pt x="2869" y="7239"/>
                </a:cubicBezTo>
                <a:lnTo>
                  <a:pt x="4370" y="7239"/>
                </a:lnTo>
                <a:cubicBezTo>
                  <a:pt x="4704" y="7239"/>
                  <a:pt x="4804" y="7106"/>
                  <a:pt x="4804" y="6806"/>
                </a:cubicBezTo>
                <a:lnTo>
                  <a:pt x="4804" y="4738"/>
                </a:lnTo>
                <a:lnTo>
                  <a:pt x="6805" y="4738"/>
                </a:lnTo>
                <a:cubicBezTo>
                  <a:pt x="7106" y="4738"/>
                  <a:pt x="7239" y="4604"/>
                  <a:pt x="7239" y="4304"/>
                </a:cubicBezTo>
                <a:lnTo>
                  <a:pt x="7239" y="2903"/>
                </a:lnTo>
                <a:cubicBezTo>
                  <a:pt x="7239" y="2603"/>
                  <a:pt x="7106" y="2469"/>
                  <a:pt x="6805" y="2469"/>
                </a:cubicBezTo>
                <a:lnTo>
                  <a:pt x="4804" y="2469"/>
                </a:lnTo>
                <a:lnTo>
                  <a:pt x="4804" y="435"/>
                </a:lnTo>
                <a:cubicBezTo>
                  <a:pt x="4804" y="134"/>
                  <a:pt x="4670" y="1"/>
                  <a:pt x="437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33"/>
          <p:cNvSpPr/>
          <p:nvPr/>
        </p:nvSpPr>
        <p:spPr>
          <a:xfrm>
            <a:off x="764725" y="4568877"/>
            <a:ext cx="230146" cy="230178"/>
          </a:xfrm>
          <a:custGeom>
            <a:rect b="b" l="l" r="r" t="t"/>
            <a:pathLst>
              <a:path extrusionOk="0" h="7240" w="7239">
                <a:moveTo>
                  <a:pt x="2869" y="1"/>
                </a:moveTo>
                <a:cubicBezTo>
                  <a:pt x="2536" y="1"/>
                  <a:pt x="2436" y="134"/>
                  <a:pt x="2436" y="435"/>
                </a:cubicBezTo>
                <a:lnTo>
                  <a:pt x="2436" y="2469"/>
                </a:lnTo>
                <a:lnTo>
                  <a:pt x="434" y="2469"/>
                </a:lnTo>
                <a:cubicBezTo>
                  <a:pt x="134" y="2469"/>
                  <a:pt x="0" y="2603"/>
                  <a:pt x="0" y="2903"/>
                </a:cubicBezTo>
                <a:lnTo>
                  <a:pt x="0" y="4304"/>
                </a:lnTo>
                <a:cubicBezTo>
                  <a:pt x="0" y="4638"/>
                  <a:pt x="134" y="4738"/>
                  <a:pt x="434" y="4738"/>
                </a:cubicBezTo>
                <a:lnTo>
                  <a:pt x="2436" y="4738"/>
                </a:lnTo>
                <a:lnTo>
                  <a:pt x="2436" y="6806"/>
                </a:lnTo>
                <a:cubicBezTo>
                  <a:pt x="2436" y="7106"/>
                  <a:pt x="2536" y="7239"/>
                  <a:pt x="2869" y="7239"/>
                </a:cubicBezTo>
                <a:lnTo>
                  <a:pt x="4370" y="7239"/>
                </a:lnTo>
                <a:cubicBezTo>
                  <a:pt x="4704" y="7239"/>
                  <a:pt x="4804" y="7106"/>
                  <a:pt x="4804" y="6806"/>
                </a:cubicBezTo>
                <a:lnTo>
                  <a:pt x="4804" y="4738"/>
                </a:lnTo>
                <a:lnTo>
                  <a:pt x="6805" y="4738"/>
                </a:lnTo>
                <a:cubicBezTo>
                  <a:pt x="7106" y="4738"/>
                  <a:pt x="7239" y="4604"/>
                  <a:pt x="7239" y="4304"/>
                </a:cubicBezTo>
                <a:lnTo>
                  <a:pt x="7239" y="2903"/>
                </a:lnTo>
                <a:cubicBezTo>
                  <a:pt x="7239" y="2603"/>
                  <a:pt x="7106" y="2469"/>
                  <a:pt x="6805" y="2469"/>
                </a:cubicBezTo>
                <a:lnTo>
                  <a:pt x="4804" y="2469"/>
                </a:lnTo>
                <a:lnTo>
                  <a:pt x="4804" y="435"/>
                </a:lnTo>
                <a:cubicBezTo>
                  <a:pt x="4804" y="134"/>
                  <a:pt x="4670" y="1"/>
                  <a:pt x="437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33"/>
          <p:cNvSpPr/>
          <p:nvPr/>
        </p:nvSpPr>
        <p:spPr>
          <a:xfrm>
            <a:off x="8305726" y="601184"/>
            <a:ext cx="230146" cy="230146"/>
          </a:xfrm>
          <a:custGeom>
            <a:rect b="b" l="l" r="r" t="t"/>
            <a:pathLst>
              <a:path extrusionOk="0" h="7239" w="7239">
                <a:moveTo>
                  <a:pt x="2835" y="0"/>
                </a:moveTo>
                <a:cubicBezTo>
                  <a:pt x="2535" y="0"/>
                  <a:pt x="2402" y="134"/>
                  <a:pt x="2402" y="434"/>
                </a:cubicBezTo>
                <a:lnTo>
                  <a:pt x="2402" y="2469"/>
                </a:lnTo>
                <a:lnTo>
                  <a:pt x="434" y="2469"/>
                </a:lnTo>
                <a:cubicBezTo>
                  <a:pt x="133" y="2469"/>
                  <a:pt x="0" y="2602"/>
                  <a:pt x="0" y="2902"/>
                </a:cubicBezTo>
                <a:lnTo>
                  <a:pt x="0" y="4303"/>
                </a:lnTo>
                <a:cubicBezTo>
                  <a:pt x="0" y="4604"/>
                  <a:pt x="133" y="4737"/>
                  <a:pt x="434" y="4737"/>
                </a:cubicBezTo>
                <a:lnTo>
                  <a:pt x="2402" y="4737"/>
                </a:lnTo>
                <a:lnTo>
                  <a:pt x="2402" y="6772"/>
                </a:lnTo>
                <a:cubicBezTo>
                  <a:pt x="2402" y="7105"/>
                  <a:pt x="2535" y="7239"/>
                  <a:pt x="2835" y="7239"/>
                </a:cubicBezTo>
                <a:lnTo>
                  <a:pt x="4370" y="7239"/>
                </a:lnTo>
                <a:cubicBezTo>
                  <a:pt x="4670" y="7239"/>
                  <a:pt x="4803" y="7105"/>
                  <a:pt x="4803" y="6772"/>
                </a:cubicBezTo>
                <a:lnTo>
                  <a:pt x="4803" y="4737"/>
                </a:lnTo>
                <a:lnTo>
                  <a:pt x="6805" y="4737"/>
                </a:lnTo>
                <a:cubicBezTo>
                  <a:pt x="7105" y="4737"/>
                  <a:pt x="7239" y="4604"/>
                  <a:pt x="7239" y="4303"/>
                </a:cubicBezTo>
                <a:lnTo>
                  <a:pt x="7239" y="2902"/>
                </a:lnTo>
                <a:cubicBezTo>
                  <a:pt x="7239" y="2602"/>
                  <a:pt x="7105" y="2469"/>
                  <a:pt x="6805" y="2469"/>
                </a:cubicBezTo>
                <a:lnTo>
                  <a:pt x="4803" y="2469"/>
                </a:lnTo>
                <a:lnTo>
                  <a:pt x="4803" y="434"/>
                </a:lnTo>
                <a:cubicBezTo>
                  <a:pt x="4803" y="134"/>
                  <a:pt x="4670" y="0"/>
                  <a:pt x="437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33"/>
          <p:cNvSpPr/>
          <p:nvPr/>
        </p:nvSpPr>
        <p:spPr>
          <a:xfrm>
            <a:off x="8550824" y="4179028"/>
            <a:ext cx="231227" cy="230146"/>
          </a:xfrm>
          <a:custGeom>
            <a:rect b="b" l="l" r="r" t="t"/>
            <a:pathLst>
              <a:path extrusionOk="0" h="7239" w="7273">
                <a:moveTo>
                  <a:pt x="2902" y="0"/>
                </a:moveTo>
                <a:cubicBezTo>
                  <a:pt x="2569" y="0"/>
                  <a:pt x="2469" y="134"/>
                  <a:pt x="2469" y="434"/>
                </a:cubicBezTo>
                <a:lnTo>
                  <a:pt x="2469" y="2502"/>
                </a:lnTo>
                <a:lnTo>
                  <a:pt x="434" y="2502"/>
                </a:lnTo>
                <a:cubicBezTo>
                  <a:pt x="134" y="2502"/>
                  <a:pt x="0" y="2636"/>
                  <a:pt x="0" y="2936"/>
                </a:cubicBezTo>
                <a:lnTo>
                  <a:pt x="0" y="4303"/>
                </a:lnTo>
                <a:cubicBezTo>
                  <a:pt x="0" y="4637"/>
                  <a:pt x="134" y="4770"/>
                  <a:pt x="434" y="4770"/>
                </a:cubicBezTo>
                <a:lnTo>
                  <a:pt x="2435" y="4770"/>
                </a:lnTo>
                <a:lnTo>
                  <a:pt x="2435" y="6805"/>
                </a:lnTo>
                <a:cubicBezTo>
                  <a:pt x="2435" y="7106"/>
                  <a:pt x="2569" y="7239"/>
                  <a:pt x="2869" y="7239"/>
                </a:cubicBezTo>
                <a:lnTo>
                  <a:pt x="4404" y="7239"/>
                </a:lnTo>
                <a:cubicBezTo>
                  <a:pt x="4704" y="7239"/>
                  <a:pt x="4837" y="7106"/>
                  <a:pt x="4837" y="6805"/>
                </a:cubicBezTo>
                <a:lnTo>
                  <a:pt x="4837" y="4770"/>
                </a:lnTo>
                <a:lnTo>
                  <a:pt x="6839" y="4770"/>
                </a:lnTo>
                <a:cubicBezTo>
                  <a:pt x="7139" y="4770"/>
                  <a:pt x="7272" y="4637"/>
                  <a:pt x="7272" y="4303"/>
                </a:cubicBezTo>
                <a:lnTo>
                  <a:pt x="7272" y="2936"/>
                </a:lnTo>
                <a:cubicBezTo>
                  <a:pt x="7272" y="2602"/>
                  <a:pt x="7139" y="2502"/>
                  <a:pt x="6839" y="2502"/>
                </a:cubicBezTo>
                <a:lnTo>
                  <a:pt x="4837" y="2502"/>
                </a:lnTo>
                <a:lnTo>
                  <a:pt x="4837" y="434"/>
                </a:lnTo>
                <a:cubicBezTo>
                  <a:pt x="4837" y="134"/>
                  <a:pt x="4704" y="0"/>
                  <a:pt x="440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3" name="Google Shape;423;p33"/>
          <p:cNvGrpSpPr/>
          <p:nvPr/>
        </p:nvGrpSpPr>
        <p:grpSpPr>
          <a:xfrm>
            <a:off x="355460" y="831325"/>
            <a:ext cx="357775" cy="295791"/>
            <a:chOff x="-783927" y="2108838"/>
            <a:chExt cx="357775" cy="295791"/>
          </a:xfrm>
        </p:grpSpPr>
        <p:sp>
          <p:nvSpPr>
            <p:cNvPr id="424" name="Google Shape;424;p33"/>
            <p:cNvSpPr/>
            <p:nvPr/>
          </p:nvSpPr>
          <p:spPr>
            <a:xfrm>
              <a:off x="-783927" y="2108838"/>
              <a:ext cx="357775" cy="295791"/>
            </a:xfrm>
            <a:custGeom>
              <a:rect b="b" l="l" r="r" t="t"/>
              <a:pathLst>
                <a:path extrusionOk="0" h="8456" w="10228">
                  <a:moveTo>
                    <a:pt x="4674" y="1"/>
                  </a:moveTo>
                  <a:cubicBezTo>
                    <a:pt x="3660" y="1"/>
                    <a:pt x="2642" y="369"/>
                    <a:pt x="1835" y="1113"/>
                  </a:cubicBezTo>
                  <a:cubicBezTo>
                    <a:pt x="134" y="2681"/>
                    <a:pt x="1" y="5316"/>
                    <a:pt x="1568" y="7017"/>
                  </a:cubicBezTo>
                  <a:cubicBezTo>
                    <a:pt x="1735" y="7217"/>
                    <a:pt x="1935" y="7384"/>
                    <a:pt x="2135" y="7518"/>
                  </a:cubicBezTo>
                  <a:cubicBezTo>
                    <a:pt x="2962" y="8173"/>
                    <a:pt x="3852" y="8456"/>
                    <a:pt x="4706" y="8456"/>
                  </a:cubicBezTo>
                  <a:cubicBezTo>
                    <a:pt x="7680" y="8456"/>
                    <a:pt x="10227" y="5030"/>
                    <a:pt x="8206" y="1947"/>
                  </a:cubicBezTo>
                  <a:cubicBezTo>
                    <a:pt x="8073" y="1747"/>
                    <a:pt x="7906" y="1547"/>
                    <a:pt x="7739" y="1346"/>
                  </a:cubicBezTo>
                  <a:cubicBezTo>
                    <a:pt x="6916" y="452"/>
                    <a:pt x="5797" y="1"/>
                    <a:pt x="467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33"/>
            <p:cNvSpPr/>
            <p:nvPr/>
          </p:nvSpPr>
          <p:spPr>
            <a:xfrm>
              <a:off x="-745414" y="2137242"/>
              <a:ext cx="248568" cy="234576"/>
            </a:xfrm>
            <a:custGeom>
              <a:rect b="b" l="l" r="r" t="t"/>
              <a:pathLst>
                <a:path extrusionOk="0" h="6706" w="7106">
                  <a:moveTo>
                    <a:pt x="6038" y="1"/>
                  </a:moveTo>
                  <a:lnTo>
                    <a:pt x="0" y="5571"/>
                  </a:lnTo>
                  <a:cubicBezTo>
                    <a:pt x="134" y="5805"/>
                    <a:pt x="301" y="6005"/>
                    <a:pt x="467" y="6205"/>
                  </a:cubicBezTo>
                  <a:cubicBezTo>
                    <a:pt x="634" y="6405"/>
                    <a:pt x="834" y="6572"/>
                    <a:pt x="1034" y="6706"/>
                  </a:cubicBezTo>
                  <a:lnTo>
                    <a:pt x="7105" y="1135"/>
                  </a:lnTo>
                  <a:cubicBezTo>
                    <a:pt x="6972" y="935"/>
                    <a:pt x="6805" y="735"/>
                    <a:pt x="6638" y="534"/>
                  </a:cubicBezTo>
                  <a:cubicBezTo>
                    <a:pt x="6472" y="334"/>
                    <a:pt x="6271" y="167"/>
                    <a:pt x="603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11">
    <p:spTree>
      <p:nvGrpSpPr>
        <p:cNvPr id="426" name="Shape 426"/>
        <p:cNvGrpSpPr/>
        <p:nvPr/>
      </p:nvGrpSpPr>
      <p:grpSpPr>
        <a:xfrm>
          <a:off x="0" y="0"/>
          <a:ext cx="0" cy="0"/>
          <a:chOff x="0" y="0"/>
          <a:chExt cx="0" cy="0"/>
        </a:xfrm>
      </p:grpSpPr>
      <p:sp>
        <p:nvSpPr>
          <p:cNvPr id="427" name="Google Shape;427;p34"/>
          <p:cNvSpPr txBox="1"/>
          <p:nvPr>
            <p:ph type="title"/>
          </p:nvPr>
        </p:nvSpPr>
        <p:spPr>
          <a:xfrm>
            <a:off x="5158200" y="1434150"/>
            <a:ext cx="2518800" cy="11376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428" name="Google Shape;428;p34"/>
          <p:cNvSpPr txBox="1"/>
          <p:nvPr>
            <p:ph idx="1" type="subTitle"/>
          </p:nvPr>
        </p:nvSpPr>
        <p:spPr>
          <a:xfrm>
            <a:off x="5158200" y="2571750"/>
            <a:ext cx="2871300" cy="1137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6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429" name="Google Shape;429;p34"/>
          <p:cNvSpPr/>
          <p:nvPr/>
        </p:nvSpPr>
        <p:spPr>
          <a:xfrm>
            <a:off x="2098121" y="188925"/>
            <a:ext cx="207053" cy="207082"/>
          </a:xfrm>
          <a:custGeom>
            <a:rect b="b" l="l" r="r" t="t"/>
            <a:pathLst>
              <a:path extrusionOk="0" h="7240" w="7239">
                <a:moveTo>
                  <a:pt x="2869" y="1"/>
                </a:moveTo>
                <a:cubicBezTo>
                  <a:pt x="2536" y="1"/>
                  <a:pt x="2436" y="134"/>
                  <a:pt x="2436" y="435"/>
                </a:cubicBezTo>
                <a:lnTo>
                  <a:pt x="2436" y="2469"/>
                </a:lnTo>
                <a:lnTo>
                  <a:pt x="434" y="2469"/>
                </a:lnTo>
                <a:cubicBezTo>
                  <a:pt x="134" y="2469"/>
                  <a:pt x="0" y="2603"/>
                  <a:pt x="0" y="2903"/>
                </a:cubicBezTo>
                <a:lnTo>
                  <a:pt x="0" y="4304"/>
                </a:lnTo>
                <a:cubicBezTo>
                  <a:pt x="0" y="4638"/>
                  <a:pt x="134" y="4738"/>
                  <a:pt x="434" y="4738"/>
                </a:cubicBezTo>
                <a:lnTo>
                  <a:pt x="2436" y="4738"/>
                </a:lnTo>
                <a:lnTo>
                  <a:pt x="2436" y="6806"/>
                </a:lnTo>
                <a:cubicBezTo>
                  <a:pt x="2436" y="7106"/>
                  <a:pt x="2536" y="7239"/>
                  <a:pt x="2869" y="7239"/>
                </a:cubicBezTo>
                <a:lnTo>
                  <a:pt x="4370" y="7239"/>
                </a:lnTo>
                <a:cubicBezTo>
                  <a:pt x="4704" y="7239"/>
                  <a:pt x="4804" y="7106"/>
                  <a:pt x="4804" y="6806"/>
                </a:cubicBezTo>
                <a:lnTo>
                  <a:pt x="4804" y="4738"/>
                </a:lnTo>
                <a:lnTo>
                  <a:pt x="6805" y="4738"/>
                </a:lnTo>
                <a:cubicBezTo>
                  <a:pt x="7106" y="4738"/>
                  <a:pt x="7239" y="4604"/>
                  <a:pt x="7239" y="4304"/>
                </a:cubicBezTo>
                <a:lnTo>
                  <a:pt x="7239" y="2903"/>
                </a:lnTo>
                <a:cubicBezTo>
                  <a:pt x="7239" y="2603"/>
                  <a:pt x="7106" y="2469"/>
                  <a:pt x="6805" y="2469"/>
                </a:cubicBezTo>
                <a:lnTo>
                  <a:pt x="4804" y="2469"/>
                </a:lnTo>
                <a:lnTo>
                  <a:pt x="4804" y="435"/>
                </a:lnTo>
                <a:cubicBezTo>
                  <a:pt x="4804" y="134"/>
                  <a:pt x="4670" y="1"/>
                  <a:pt x="437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34"/>
          <p:cNvSpPr/>
          <p:nvPr/>
        </p:nvSpPr>
        <p:spPr>
          <a:xfrm>
            <a:off x="378050" y="4338689"/>
            <a:ext cx="230146" cy="230178"/>
          </a:xfrm>
          <a:custGeom>
            <a:rect b="b" l="l" r="r" t="t"/>
            <a:pathLst>
              <a:path extrusionOk="0" h="7240" w="7239">
                <a:moveTo>
                  <a:pt x="2869" y="1"/>
                </a:moveTo>
                <a:cubicBezTo>
                  <a:pt x="2536" y="1"/>
                  <a:pt x="2436" y="134"/>
                  <a:pt x="2436" y="435"/>
                </a:cubicBezTo>
                <a:lnTo>
                  <a:pt x="2436" y="2469"/>
                </a:lnTo>
                <a:lnTo>
                  <a:pt x="434" y="2469"/>
                </a:lnTo>
                <a:cubicBezTo>
                  <a:pt x="134" y="2469"/>
                  <a:pt x="0" y="2603"/>
                  <a:pt x="0" y="2903"/>
                </a:cubicBezTo>
                <a:lnTo>
                  <a:pt x="0" y="4304"/>
                </a:lnTo>
                <a:cubicBezTo>
                  <a:pt x="0" y="4638"/>
                  <a:pt x="134" y="4738"/>
                  <a:pt x="434" y="4738"/>
                </a:cubicBezTo>
                <a:lnTo>
                  <a:pt x="2436" y="4738"/>
                </a:lnTo>
                <a:lnTo>
                  <a:pt x="2436" y="6806"/>
                </a:lnTo>
                <a:cubicBezTo>
                  <a:pt x="2436" y="7106"/>
                  <a:pt x="2536" y="7239"/>
                  <a:pt x="2869" y="7239"/>
                </a:cubicBezTo>
                <a:lnTo>
                  <a:pt x="4370" y="7239"/>
                </a:lnTo>
                <a:cubicBezTo>
                  <a:pt x="4704" y="7239"/>
                  <a:pt x="4804" y="7106"/>
                  <a:pt x="4804" y="6806"/>
                </a:cubicBezTo>
                <a:lnTo>
                  <a:pt x="4804" y="4738"/>
                </a:lnTo>
                <a:lnTo>
                  <a:pt x="6805" y="4738"/>
                </a:lnTo>
                <a:cubicBezTo>
                  <a:pt x="7106" y="4738"/>
                  <a:pt x="7239" y="4604"/>
                  <a:pt x="7239" y="4304"/>
                </a:cubicBezTo>
                <a:lnTo>
                  <a:pt x="7239" y="2903"/>
                </a:lnTo>
                <a:cubicBezTo>
                  <a:pt x="7239" y="2603"/>
                  <a:pt x="7106" y="2469"/>
                  <a:pt x="6805" y="2469"/>
                </a:cubicBezTo>
                <a:lnTo>
                  <a:pt x="4804" y="2469"/>
                </a:lnTo>
                <a:lnTo>
                  <a:pt x="4804" y="435"/>
                </a:lnTo>
                <a:cubicBezTo>
                  <a:pt x="4804" y="134"/>
                  <a:pt x="4670" y="1"/>
                  <a:pt x="437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34"/>
          <p:cNvSpPr/>
          <p:nvPr/>
        </p:nvSpPr>
        <p:spPr>
          <a:xfrm>
            <a:off x="8550824" y="4179028"/>
            <a:ext cx="231227" cy="230146"/>
          </a:xfrm>
          <a:custGeom>
            <a:rect b="b" l="l" r="r" t="t"/>
            <a:pathLst>
              <a:path extrusionOk="0" h="7239" w="7273">
                <a:moveTo>
                  <a:pt x="2902" y="0"/>
                </a:moveTo>
                <a:cubicBezTo>
                  <a:pt x="2569" y="0"/>
                  <a:pt x="2469" y="134"/>
                  <a:pt x="2469" y="434"/>
                </a:cubicBezTo>
                <a:lnTo>
                  <a:pt x="2469" y="2502"/>
                </a:lnTo>
                <a:lnTo>
                  <a:pt x="434" y="2502"/>
                </a:lnTo>
                <a:cubicBezTo>
                  <a:pt x="134" y="2502"/>
                  <a:pt x="0" y="2636"/>
                  <a:pt x="0" y="2936"/>
                </a:cubicBezTo>
                <a:lnTo>
                  <a:pt x="0" y="4303"/>
                </a:lnTo>
                <a:cubicBezTo>
                  <a:pt x="0" y="4637"/>
                  <a:pt x="134" y="4770"/>
                  <a:pt x="434" y="4770"/>
                </a:cubicBezTo>
                <a:lnTo>
                  <a:pt x="2435" y="4770"/>
                </a:lnTo>
                <a:lnTo>
                  <a:pt x="2435" y="6805"/>
                </a:lnTo>
                <a:cubicBezTo>
                  <a:pt x="2435" y="7106"/>
                  <a:pt x="2569" y="7239"/>
                  <a:pt x="2869" y="7239"/>
                </a:cubicBezTo>
                <a:lnTo>
                  <a:pt x="4404" y="7239"/>
                </a:lnTo>
                <a:cubicBezTo>
                  <a:pt x="4704" y="7239"/>
                  <a:pt x="4837" y="7106"/>
                  <a:pt x="4837" y="6805"/>
                </a:cubicBezTo>
                <a:lnTo>
                  <a:pt x="4837" y="4770"/>
                </a:lnTo>
                <a:lnTo>
                  <a:pt x="6839" y="4770"/>
                </a:lnTo>
                <a:cubicBezTo>
                  <a:pt x="7139" y="4770"/>
                  <a:pt x="7272" y="4637"/>
                  <a:pt x="7272" y="4303"/>
                </a:cubicBezTo>
                <a:lnTo>
                  <a:pt x="7272" y="2936"/>
                </a:lnTo>
                <a:cubicBezTo>
                  <a:pt x="7272" y="2602"/>
                  <a:pt x="7139" y="2502"/>
                  <a:pt x="6839" y="2502"/>
                </a:cubicBezTo>
                <a:lnTo>
                  <a:pt x="4837" y="2502"/>
                </a:lnTo>
                <a:lnTo>
                  <a:pt x="4837" y="434"/>
                </a:lnTo>
                <a:cubicBezTo>
                  <a:pt x="4837" y="134"/>
                  <a:pt x="4704" y="0"/>
                  <a:pt x="440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2" name="Google Shape;432;p34"/>
          <p:cNvGrpSpPr/>
          <p:nvPr/>
        </p:nvGrpSpPr>
        <p:grpSpPr>
          <a:xfrm>
            <a:off x="8379460" y="305375"/>
            <a:ext cx="357775" cy="295791"/>
            <a:chOff x="-783927" y="2108838"/>
            <a:chExt cx="357775" cy="295791"/>
          </a:xfrm>
        </p:grpSpPr>
        <p:sp>
          <p:nvSpPr>
            <p:cNvPr id="433" name="Google Shape;433;p34"/>
            <p:cNvSpPr/>
            <p:nvPr/>
          </p:nvSpPr>
          <p:spPr>
            <a:xfrm>
              <a:off x="-783927" y="2108838"/>
              <a:ext cx="357775" cy="295791"/>
            </a:xfrm>
            <a:custGeom>
              <a:rect b="b" l="l" r="r" t="t"/>
              <a:pathLst>
                <a:path extrusionOk="0" h="8456" w="10228">
                  <a:moveTo>
                    <a:pt x="4674" y="1"/>
                  </a:moveTo>
                  <a:cubicBezTo>
                    <a:pt x="3660" y="1"/>
                    <a:pt x="2642" y="369"/>
                    <a:pt x="1835" y="1113"/>
                  </a:cubicBezTo>
                  <a:cubicBezTo>
                    <a:pt x="134" y="2681"/>
                    <a:pt x="1" y="5316"/>
                    <a:pt x="1568" y="7017"/>
                  </a:cubicBezTo>
                  <a:cubicBezTo>
                    <a:pt x="1735" y="7217"/>
                    <a:pt x="1935" y="7384"/>
                    <a:pt x="2135" y="7518"/>
                  </a:cubicBezTo>
                  <a:cubicBezTo>
                    <a:pt x="2962" y="8173"/>
                    <a:pt x="3852" y="8456"/>
                    <a:pt x="4706" y="8456"/>
                  </a:cubicBezTo>
                  <a:cubicBezTo>
                    <a:pt x="7680" y="8456"/>
                    <a:pt x="10227" y="5030"/>
                    <a:pt x="8206" y="1947"/>
                  </a:cubicBezTo>
                  <a:cubicBezTo>
                    <a:pt x="8073" y="1747"/>
                    <a:pt x="7906" y="1547"/>
                    <a:pt x="7739" y="1346"/>
                  </a:cubicBezTo>
                  <a:cubicBezTo>
                    <a:pt x="6916" y="452"/>
                    <a:pt x="5797" y="1"/>
                    <a:pt x="467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34"/>
            <p:cNvSpPr/>
            <p:nvPr/>
          </p:nvSpPr>
          <p:spPr>
            <a:xfrm>
              <a:off x="-745414" y="2137242"/>
              <a:ext cx="248568" cy="234576"/>
            </a:xfrm>
            <a:custGeom>
              <a:rect b="b" l="l" r="r" t="t"/>
              <a:pathLst>
                <a:path extrusionOk="0" h="6706" w="7106">
                  <a:moveTo>
                    <a:pt x="6038" y="1"/>
                  </a:moveTo>
                  <a:lnTo>
                    <a:pt x="0" y="5571"/>
                  </a:lnTo>
                  <a:cubicBezTo>
                    <a:pt x="134" y="5805"/>
                    <a:pt x="301" y="6005"/>
                    <a:pt x="467" y="6205"/>
                  </a:cubicBezTo>
                  <a:cubicBezTo>
                    <a:pt x="634" y="6405"/>
                    <a:pt x="834" y="6572"/>
                    <a:pt x="1034" y="6706"/>
                  </a:cubicBezTo>
                  <a:lnTo>
                    <a:pt x="7105" y="1135"/>
                  </a:lnTo>
                  <a:cubicBezTo>
                    <a:pt x="6972" y="935"/>
                    <a:pt x="6805" y="735"/>
                    <a:pt x="6638" y="534"/>
                  </a:cubicBezTo>
                  <a:cubicBezTo>
                    <a:pt x="6472" y="334"/>
                    <a:pt x="6271" y="167"/>
                    <a:pt x="603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5" name="Google Shape;435;p34"/>
          <p:cNvGrpSpPr/>
          <p:nvPr/>
        </p:nvGrpSpPr>
        <p:grpSpPr>
          <a:xfrm rot="-6220424">
            <a:off x="191876" y="1703353"/>
            <a:ext cx="602495" cy="353003"/>
            <a:chOff x="-1131628" y="1250953"/>
            <a:chExt cx="695437" cy="407447"/>
          </a:xfrm>
        </p:grpSpPr>
        <p:sp>
          <p:nvSpPr>
            <p:cNvPr id="436" name="Google Shape;436;p34"/>
            <p:cNvSpPr/>
            <p:nvPr/>
          </p:nvSpPr>
          <p:spPr>
            <a:xfrm>
              <a:off x="-1131628" y="1250953"/>
              <a:ext cx="695437" cy="407447"/>
            </a:xfrm>
            <a:custGeom>
              <a:rect b="b" l="l" r="r" t="t"/>
              <a:pathLst>
                <a:path extrusionOk="0" h="11648" w="19881">
                  <a:moveTo>
                    <a:pt x="15592" y="0"/>
                  </a:moveTo>
                  <a:cubicBezTo>
                    <a:pt x="15168" y="0"/>
                    <a:pt x="14735" y="71"/>
                    <a:pt x="14310" y="220"/>
                  </a:cubicBezTo>
                  <a:lnTo>
                    <a:pt x="3036" y="4256"/>
                  </a:lnTo>
                  <a:cubicBezTo>
                    <a:pt x="1034" y="4956"/>
                    <a:pt x="0" y="7125"/>
                    <a:pt x="701" y="9126"/>
                  </a:cubicBezTo>
                  <a:cubicBezTo>
                    <a:pt x="1252" y="10676"/>
                    <a:pt x="2735" y="11647"/>
                    <a:pt x="4318" y="11647"/>
                  </a:cubicBezTo>
                  <a:cubicBezTo>
                    <a:pt x="4745" y="11647"/>
                    <a:pt x="5179" y="11576"/>
                    <a:pt x="5604" y="11428"/>
                  </a:cubicBezTo>
                  <a:lnTo>
                    <a:pt x="16879" y="7425"/>
                  </a:lnTo>
                  <a:cubicBezTo>
                    <a:pt x="18847" y="6691"/>
                    <a:pt x="19881" y="4523"/>
                    <a:pt x="19180" y="2521"/>
                  </a:cubicBezTo>
                  <a:cubicBezTo>
                    <a:pt x="18629" y="971"/>
                    <a:pt x="17166" y="0"/>
                    <a:pt x="1559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34"/>
            <p:cNvSpPr/>
            <p:nvPr/>
          </p:nvSpPr>
          <p:spPr>
            <a:xfrm>
              <a:off x="-1131628" y="1328644"/>
              <a:ext cx="393245" cy="329756"/>
            </a:xfrm>
            <a:custGeom>
              <a:rect b="b" l="l" r="r" t="t"/>
              <a:pathLst>
                <a:path extrusionOk="0" h="9427" w="11242">
                  <a:moveTo>
                    <a:pt x="8673" y="0"/>
                  </a:moveTo>
                  <a:lnTo>
                    <a:pt x="3036" y="2035"/>
                  </a:lnTo>
                  <a:cubicBezTo>
                    <a:pt x="1034" y="2735"/>
                    <a:pt x="0" y="4904"/>
                    <a:pt x="701" y="6905"/>
                  </a:cubicBezTo>
                  <a:cubicBezTo>
                    <a:pt x="1252" y="8455"/>
                    <a:pt x="2735" y="9426"/>
                    <a:pt x="4318" y="9426"/>
                  </a:cubicBezTo>
                  <a:cubicBezTo>
                    <a:pt x="4745" y="9426"/>
                    <a:pt x="5179" y="9355"/>
                    <a:pt x="5604" y="9207"/>
                  </a:cubicBezTo>
                  <a:lnTo>
                    <a:pt x="11241" y="7205"/>
                  </a:lnTo>
                  <a:lnTo>
                    <a:pt x="867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34"/>
            <p:cNvSpPr/>
            <p:nvPr/>
          </p:nvSpPr>
          <p:spPr>
            <a:xfrm>
              <a:off x="-1033614" y="1304858"/>
              <a:ext cx="460931" cy="190956"/>
            </a:xfrm>
            <a:custGeom>
              <a:rect b="b" l="l" r="r" t="t"/>
              <a:pathLst>
                <a:path extrusionOk="0" h="5459" w="13177">
                  <a:moveTo>
                    <a:pt x="12479" y="0"/>
                  </a:moveTo>
                  <a:cubicBezTo>
                    <a:pt x="12400" y="0"/>
                    <a:pt x="12320" y="15"/>
                    <a:pt x="12242" y="46"/>
                  </a:cubicBezTo>
                  <a:lnTo>
                    <a:pt x="500" y="4216"/>
                  </a:lnTo>
                  <a:cubicBezTo>
                    <a:pt x="167" y="4349"/>
                    <a:pt x="0" y="4716"/>
                    <a:pt x="100" y="5050"/>
                  </a:cubicBezTo>
                  <a:cubicBezTo>
                    <a:pt x="205" y="5285"/>
                    <a:pt x="453" y="5459"/>
                    <a:pt x="716" y="5459"/>
                  </a:cubicBezTo>
                  <a:cubicBezTo>
                    <a:pt x="788" y="5459"/>
                    <a:pt x="862" y="5446"/>
                    <a:pt x="934" y="5417"/>
                  </a:cubicBezTo>
                  <a:lnTo>
                    <a:pt x="12676" y="1214"/>
                  </a:lnTo>
                  <a:cubicBezTo>
                    <a:pt x="13009" y="1114"/>
                    <a:pt x="13176" y="747"/>
                    <a:pt x="13076" y="413"/>
                  </a:cubicBezTo>
                  <a:cubicBezTo>
                    <a:pt x="12974" y="158"/>
                    <a:pt x="12735" y="0"/>
                    <a:pt x="12479" y="0"/>
                  </a:cubicBezTo>
                  <a:close/>
                </a:path>
              </a:pathLst>
            </a:custGeom>
            <a:solidFill>
              <a:srgbClr val="FAE9CD">
                <a:alpha val="48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12">
    <p:spTree>
      <p:nvGrpSpPr>
        <p:cNvPr id="439" name="Shape 439"/>
        <p:cNvGrpSpPr/>
        <p:nvPr/>
      </p:nvGrpSpPr>
      <p:grpSpPr>
        <a:xfrm>
          <a:off x="0" y="0"/>
          <a:ext cx="0" cy="0"/>
          <a:chOff x="0" y="0"/>
          <a:chExt cx="0" cy="0"/>
        </a:xfrm>
      </p:grpSpPr>
      <p:sp>
        <p:nvSpPr>
          <p:cNvPr id="440" name="Google Shape;440;p35"/>
          <p:cNvSpPr txBox="1"/>
          <p:nvPr>
            <p:ph type="title"/>
          </p:nvPr>
        </p:nvSpPr>
        <p:spPr>
          <a:xfrm>
            <a:off x="720000" y="1205550"/>
            <a:ext cx="2385300" cy="14901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441" name="Google Shape;441;p35"/>
          <p:cNvSpPr txBox="1"/>
          <p:nvPr>
            <p:ph idx="1" type="subTitle"/>
          </p:nvPr>
        </p:nvSpPr>
        <p:spPr>
          <a:xfrm>
            <a:off x="5777775" y="2800350"/>
            <a:ext cx="2642400" cy="1137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42" name="Google Shape;442;p35"/>
          <p:cNvSpPr/>
          <p:nvPr/>
        </p:nvSpPr>
        <p:spPr>
          <a:xfrm>
            <a:off x="1431371" y="436575"/>
            <a:ext cx="207053" cy="207082"/>
          </a:xfrm>
          <a:custGeom>
            <a:rect b="b" l="l" r="r" t="t"/>
            <a:pathLst>
              <a:path extrusionOk="0" h="7240" w="7239">
                <a:moveTo>
                  <a:pt x="2869" y="1"/>
                </a:moveTo>
                <a:cubicBezTo>
                  <a:pt x="2536" y="1"/>
                  <a:pt x="2436" y="134"/>
                  <a:pt x="2436" y="435"/>
                </a:cubicBezTo>
                <a:lnTo>
                  <a:pt x="2436" y="2469"/>
                </a:lnTo>
                <a:lnTo>
                  <a:pt x="434" y="2469"/>
                </a:lnTo>
                <a:cubicBezTo>
                  <a:pt x="134" y="2469"/>
                  <a:pt x="0" y="2603"/>
                  <a:pt x="0" y="2903"/>
                </a:cubicBezTo>
                <a:lnTo>
                  <a:pt x="0" y="4304"/>
                </a:lnTo>
                <a:cubicBezTo>
                  <a:pt x="0" y="4638"/>
                  <a:pt x="134" y="4738"/>
                  <a:pt x="434" y="4738"/>
                </a:cubicBezTo>
                <a:lnTo>
                  <a:pt x="2436" y="4738"/>
                </a:lnTo>
                <a:lnTo>
                  <a:pt x="2436" y="6806"/>
                </a:lnTo>
                <a:cubicBezTo>
                  <a:pt x="2436" y="7106"/>
                  <a:pt x="2536" y="7239"/>
                  <a:pt x="2869" y="7239"/>
                </a:cubicBezTo>
                <a:lnTo>
                  <a:pt x="4370" y="7239"/>
                </a:lnTo>
                <a:cubicBezTo>
                  <a:pt x="4704" y="7239"/>
                  <a:pt x="4804" y="7106"/>
                  <a:pt x="4804" y="6806"/>
                </a:cubicBezTo>
                <a:lnTo>
                  <a:pt x="4804" y="4738"/>
                </a:lnTo>
                <a:lnTo>
                  <a:pt x="6805" y="4738"/>
                </a:lnTo>
                <a:cubicBezTo>
                  <a:pt x="7106" y="4738"/>
                  <a:pt x="7239" y="4604"/>
                  <a:pt x="7239" y="4304"/>
                </a:cubicBezTo>
                <a:lnTo>
                  <a:pt x="7239" y="2903"/>
                </a:lnTo>
                <a:cubicBezTo>
                  <a:pt x="7239" y="2603"/>
                  <a:pt x="7106" y="2469"/>
                  <a:pt x="6805" y="2469"/>
                </a:cubicBezTo>
                <a:lnTo>
                  <a:pt x="4804" y="2469"/>
                </a:lnTo>
                <a:lnTo>
                  <a:pt x="4804" y="435"/>
                </a:lnTo>
                <a:cubicBezTo>
                  <a:pt x="4804" y="134"/>
                  <a:pt x="4670" y="1"/>
                  <a:pt x="437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35"/>
          <p:cNvSpPr/>
          <p:nvPr/>
        </p:nvSpPr>
        <p:spPr>
          <a:xfrm>
            <a:off x="174175" y="3198689"/>
            <a:ext cx="230146" cy="230178"/>
          </a:xfrm>
          <a:custGeom>
            <a:rect b="b" l="l" r="r" t="t"/>
            <a:pathLst>
              <a:path extrusionOk="0" h="7240" w="7239">
                <a:moveTo>
                  <a:pt x="2869" y="1"/>
                </a:moveTo>
                <a:cubicBezTo>
                  <a:pt x="2536" y="1"/>
                  <a:pt x="2436" y="134"/>
                  <a:pt x="2436" y="435"/>
                </a:cubicBezTo>
                <a:lnTo>
                  <a:pt x="2436" y="2469"/>
                </a:lnTo>
                <a:lnTo>
                  <a:pt x="434" y="2469"/>
                </a:lnTo>
                <a:cubicBezTo>
                  <a:pt x="134" y="2469"/>
                  <a:pt x="0" y="2603"/>
                  <a:pt x="0" y="2903"/>
                </a:cubicBezTo>
                <a:lnTo>
                  <a:pt x="0" y="4304"/>
                </a:lnTo>
                <a:cubicBezTo>
                  <a:pt x="0" y="4638"/>
                  <a:pt x="134" y="4738"/>
                  <a:pt x="434" y="4738"/>
                </a:cubicBezTo>
                <a:lnTo>
                  <a:pt x="2436" y="4738"/>
                </a:lnTo>
                <a:lnTo>
                  <a:pt x="2436" y="6806"/>
                </a:lnTo>
                <a:cubicBezTo>
                  <a:pt x="2436" y="7106"/>
                  <a:pt x="2536" y="7239"/>
                  <a:pt x="2869" y="7239"/>
                </a:cubicBezTo>
                <a:lnTo>
                  <a:pt x="4370" y="7239"/>
                </a:lnTo>
                <a:cubicBezTo>
                  <a:pt x="4704" y="7239"/>
                  <a:pt x="4804" y="7106"/>
                  <a:pt x="4804" y="6806"/>
                </a:cubicBezTo>
                <a:lnTo>
                  <a:pt x="4804" y="4738"/>
                </a:lnTo>
                <a:lnTo>
                  <a:pt x="6805" y="4738"/>
                </a:lnTo>
                <a:cubicBezTo>
                  <a:pt x="7106" y="4738"/>
                  <a:pt x="7239" y="4604"/>
                  <a:pt x="7239" y="4304"/>
                </a:cubicBezTo>
                <a:lnTo>
                  <a:pt x="7239" y="2903"/>
                </a:lnTo>
                <a:cubicBezTo>
                  <a:pt x="7239" y="2603"/>
                  <a:pt x="7106" y="2469"/>
                  <a:pt x="6805" y="2469"/>
                </a:cubicBezTo>
                <a:lnTo>
                  <a:pt x="4804" y="2469"/>
                </a:lnTo>
                <a:lnTo>
                  <a:pt x="4804" y="435"/>
                </a:lnTo>
                <a:cubicBezTo>
                  <a:pt x="4804" y="134"/>
                  <a:pt x="4670" y="1"/>
                  <a:pt x="437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35"/>
          <p:cNvSpPr/>
          <p:nvPr/>
        </p:nvSpPr>
        <p:spPr>
          <a:xfrm>
            <a:off x="8305726" y="601184"/>
            <a:ext cx="230146" cy="230146"/>
          </a:xfrm>
          <a:custGeom>
            <a:rect b="b" l="l" r="r" t="t"/>
            <a:pathLst>
              <a:path extrusionOk="0" h="7239" w="7239">
                <a:moveTo>
                  <a:pt x="2835" y="0"/>
                </a:moveTo>
                <a:cubicBezTo>
                  <a:pt x="2535" y="0"/>
                  <a:pt x="2402" y="134"/>
                  <a:pt x="2402" y="434"/>
                </a:cubicBezTo>
                <a:lnTo>
                  <a:pt x="2402" y="2469"/>
                </a:lnTo>
                <a:lnTo>
                  <a:pt x="434" y="2469"/>
                </a:lnTo>
                <a:cubicBezTo>
                  <a:pt x="133" y="2469"/>
                  <a:pt x="0" y="2602"/>
                  <a:pt x="0" y="2902"/>
                </a:cubicBezTo>
                <a:lnTo>
                  <a:pt x="0" y="4303"/>
                </a:lnTo>
                <a:cubicBezTo>
                  <a:pt x="0" y="4604"/>
                  <a:pt x="133" y="4737"/>
                  <a:pt x="434" y="4737"/>
                </a:cubicBezTo>
                <a:lnTo>
                  <a:pt x="2402" y="4737"/>
                </a:lnTo>
                <a:lnTo>
                  <a:pt x="2402" y="6772"/>
                </a:lnTo>
                <a:cubicBezTo>
                  <a:pt x="2402" y="7105"/>
                  <a:pt x="2535" y="7239"/>
                  <a:pt x="2835" y="7239"/>
                </a:cubicBezTo>
                <a:lnTo>
                  <a:pt x="4370" y="7239"/>
                </a:lnTo>
                <a:cubicBezTo>
                  <a:pt x="4670" y="7239"/>
                  <a:pt x="4803" y="7105"/>
                  <a:pt x="4803" y="6772"/>
                </a:cubicBezTo>
                <a:lnTo>
                  <a:pt x="4803" y="4737"/>
                </a:lnTo>
                <a:lnTo>
                  <a:pt x="6805" y="4737"/>
                </a:lnTo>
                <a:cubicBezTo>
                  <a:pt x="7105" y="4737"/>
                  <a:pt x="7239" y="4604"/>
                  <a:pt x="7239" y="4303"/>
                </a:cubicBezTo>
                <a:lnTo>
                  <a:pt x="7239" y="2902"/>
                </a:lnTo>
                <a:cubicBezTo>
                  <a:pt x="7239" y="2602"/>
                  <a:pt x="7105" y="2469"/>
                  <a:pt x="6805" y="2469"/>
                </a:cubicBezTo>
                <a:lnTo>
                  <a:pt x="4803" y="2469"/>
                </a:lnTo>
                <a:lnTo>
                  <a:pt x="4803" y="434"/>
                </a:lnTo>
                <a:cubicBezTo>
                  <a:pt x="4803" y="134"/>
                  <a:pt x="4670" y="0"/>
                  <a:pt x="437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35"/>
          <p:cNvSpPr/>
          <p:nvPr/>
        </p:nvSpPr>
        <p:spPr>
          <a:xfrm>
            <a:off x="8550824" y="4179028"/>
            <a:ext cx="231227" cy="230146"/>
          </a:xfrm>
          <a:custGeom>
            <a:rect b="b" l="l" r="r" t="t"/>
            <a:pathLst>
              <a:path extrusionOk="0" h="7239" w="7273">
                <a:moveTo>
                  <a:pt x="2902" y="0"/>
                </a:moveTo>
                <a:cubicBezTo>
                  <a:pt x="2569" y="0"/>
                  <a:pt x="2469" y="134"/>
                  <a:pt x="2469" y="434"/>
                </a:cubicBezTo>
                <a:lnTo>
                  <a:pt x="2469" y="2502"/>
                </a:lnTo>
                <a:lnTo>
                  <a:pt x="434" y="2502"/>
                </a:lnTo>
                <a:cubicBezTo>
                  <a:pt x="134" y="2502"/>
                  <a:pt x="0" y="2636"/>
                  <a:pt x="0" y="2936"/>
                </a:cubicBezTo>
                <a:lnTo>
                  <a:pt x="0" y="4303"/>
                </a:lnTo>
                <a:cubicBezTo>
                  <a:pt x="0" y="4637"/>
                  <a:pt x="134" y="4770"/>
                  <a:pt x="434" y="4770"/>
                </a:cubicBezTo>
                <a:lnTo>
                  <a:pt x="2435" y="4770"/>
                </a:lnTo>
                <a:lnTo>
                  <a:pt x="2435" y="6805"/>
                </a:lnTo>
                <a:cubicBezTo>
                  <a:pt x="2435" y="7106"/>
                  <a:pt x="2569" y="7239"/>
                  <a:pt x="2869" y="7239"/>
                </a:cubicBezTo>
                <a:lnTo>
                  <a:pt x="4404" y="7239"/>
                </a:lnTo>
                <a:cubicBezTo>
                  <a:pt x="4704" y="7239"/>
                  <a:pt x="4837" y="7106"/>
                  <a:pt x="4837" y="6805"/>
                </a:cubicBezTo>
                <a:lnTo>
                  <a:pt x="4837" y="4770"/>
                </a:lnTo>
                <a:lnTo>
                  <a:pt x="6839" y="4770"/>
                </a:lnTo>
                <a:cubicBezTo>
                  <a:pt x="7139" y="4770"/>
                  <a:pt x="7272" y="4637"/>
                  <a:pt x="7272" y="4303"/>
                </a:cubicBezTo>
                <a:lnTo>
                  <a:pt x="7272" y="2936"/>
                </a:lnTo>
                <a:cubicBezTo>
                  <a:pt x="7272" y="2602"/>
                  <a:pt x="7139" y="2502"/>
                  <a:pt x="6839" y="2502"/>
                </a:cubicBezTo>
                <a:lnTo>
                  <a:pt x="4837" y="2502"/>
                </a:lnTo>
                <a:lnTo>
                  <a:pt x="4837" y="434"/>
                </a:lnTo>
                <a:cubicBezTo>
                  <a:pt x="4837" y="134"/>
                  <a:pt x="4704" y="0"/>
                  <a:pt x="440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6" name="Google Shape;446;p35"/>
          <p:cNvGrpSpPr/>
          <p:nvPr/>
        </p:nvGrpSpPr>
        <p:grpSpPr>
          <a:xfrm>
            <a:off x="8178110" y="2061900"/>
            <a:ext cx="357775" cy="295791"/>
            <a:chOff x="-783927" y="2108838"/>
            <a:chExt cx="357775" cy="295791"/>
          </a:xfrm>
        </p:grpSpPr>
        <p:sp>
          <p:nvSpPr>
            <p:cNvPr id="447" name="Google Shape;447;p35"/>
            <p:cNvSpPr/>
            <p:nvPr/>
          </p:nvSpPr>
          <p:spPr>
            <a:xfrm>
              <a:off x="-783927" y="2108838"/>
              <a:ext cx="357775" cy="295791"/>
            </a:xfrm>
            <a:custGeom>
              <a:rect b="b" l="l" r="r" t="t"/>
              <a:pathLst>
                <a:path extrusionOk="0" h="8456" w="10228">
                  <a:moveTo>
                    <a:pt x="4674" y="1"/>
                  </a:moveTo>
                  <a:cubicBezTo>
                    <a:pt x="3660" y="1"/>
                    <a:pt x="2642" y="369"/>
                    <a:pt x="1835" y="1113"/>
                  </a:cubicBezTo>
                  <a:cubicBezTo>
                    <a:pt x="134" y="2681"/>
                    <a:pt x="1" y="5316"/>
                    <a:pt x="1568" y="7017"/>
                  </a:cubicBezTo>
                  <a:cubicBezTo>
                    <a:pt x="1735" y="7217"/>
                    <a:pt x="1935" y="7384"/>
                    <a:pt x="2135" y="7518"/>
                  </a:cubicBezTo>
                  <a:cubicBezTo>
                    <a:pt x="2962" y="8173"/>
                    <a:pt x="3852" y="8456"/>
                    <a:pt x="4706" y="8456"/>
                  </a:cubicBezTo>
                  <a:cubicBezTo>
                    <a:pt x="7680" y="8456"/>
                    <a:pt x="10227" y="5030"/>
                    <a:pt x="8206" y="1947"/>
                  </a:cubicBezTo>
                  <a:cubicBezTo>
                    <a:pt x="8073" y="1747"/>
                    <a:pt x="7906" y="1547"/>
                    <a:pt x="7739" y="1346"/>
                  </a:cubicBezTo>
                  <a:cubicBezTo>
                    <a:pt x="6916" y="452"/>
                    <a:pt x="5797" y="1"/>
                    <a:pt x="467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35"/>
            <p:cNvSpPr/>
            <p:nvPr/>
          </p:nvSpPr>
          <p:spPr>
            <a:xfrm>
              <a:off x="-745414" y="2137242"/>
              <a:ext cx="248568" cy="234576"/>
            </a:xfrm>
            <a:custGeom>
              <a:rect b="b" l="l" r="r" t="t"/>
              <a:pathLst>
                <a:path extrusionOk="0" h="6706" w="7106">
                  <a:moveTo>
                    <a:pt x="6038" y="1"/>
                  </a:moveTo>
                  <a:lnTo>
                    <a:pt x="0" y="5571"/>
                  </a:lnTo>
                  <a:cubicBezTo>
                    <a:pt x="134" y="5805"/>
                    <a:pt x="301" y="6005"/>
                    <a:pt x="467" y="6205"/>
                  </a:cubicBezTo>
                  <a:cubicBezTo>
                    <a:pt x="634" y="6405"/>
                    <a:pt x="834" y="6572"/>
                    <a:pt x="1034" y="6706"/>
                  </a:cubicBezTo>
                  <a:lnTo>
                    <a:pt x="7105" y="1135"/>
                  </a:lnTo>
                  <a:cubicBezTo>
                    <a:pt x="6972" y="935"/>
                    <a:pt x="6805" y="735"/>
                    <a:pt x="6638" y="534"/>
                  </a:cubicBezTo>
                  <a:cubicBezTo>
                    <a:pt x="6472" y="334"/>
                    <a:pt x="6271" y="167"/>
                    <a:pt x="603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5">
  <p:cSld name="CUSTOM_15">
    <p:spTree>
      <p:nvGrpSpPr>
        <p:cNvPr id="449" name="Shape 449"/>
        <p:cNvGrpSpPr/>
        <p:nvPr/>
      </p:nvGrpSpPr>
      <p:grpSpPr>
        <a:xfrm>
          <a:off x="0" y="0"/>
          <a:ext cx="0" cy="0"/>
          <a:chOff x="0" y="0"/>
          <a:chExt cx="0" cy="0"/>
        </a:xfrm>
      </p:grpSpPr>
      <p:sp>
        <p:nvSpPr>
          <p:cNvPr id="450" name="Google Shape;450;p36"/>
          <p:cNvSpPr txBox="1"/>
          <p:nvPr>
            <p:ph idx="1" type="body"/>
          </p:nvPr>
        </p:nvSpPr>
        <p:spPr>
          <a:xfrm flipH="1">
            <a:off x="1170425" y="1519100"/>
            <a:ext cx="3937500" cy="2881500"/>
          </a:xfrm>
          <a:prstGeom prst="rect">
            <a:avLst/>
          </a:prstGeom>
        </p:spPr>
        <p:txBody>
          <a:bodyPr anchorCtr="0" anchor="t" bIns="91425" lIns="91425" spcFirstLastPara="1" rIns="91425" wrap="square" tIns="91425">
            <a:noAutofit/>
          </a:bodyPr>
          <a:lstStyle>
            <a:lvl1pPr indent="-317500" lvl="0" marL="457200" rtl="0">
              <a:lnSpc>
                <a:spcPct val="100000"/>
              </a:lnSpc>
              <a:spcBef>
                <a:spcPts val="1000"/>
              </a:spcBef>
              <a:spcAft>
                <a:spcPts val="0"/>
              </a:spcAft>
              <a:buClr>
                <a:srgbClr val="EAAFA0"/>
              </a:buClr>
              <a:buSzPts val="1400"/>
              <a:buChar char="●"/>
              <a:defRPr sz="1600"/>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451" name="Google Shape;451;p36"/>
          <p:cNvSpPr txBox="1"/>
          <p:nvPr>
            <p:ph type="title"/>
          </p:nvPr>
        </p:nvSpPr>
        <p:spPr>
          <a:xfrm>
            <a:off x="713225" y="368825"/>
            <a:ext cx="77214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3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452" name="Google Shape;452;p36"/>
          <p:cNvSpPr/>
          <p:nvPr/>
        </p:nvSpPr>
        <p:spPr>
          <a:xfrm flipH="1">
            <a:off x="7240256" y="227025"/>
            <a:ext cx="207053" cy="207082"/>
          </a:xfrm>
          <a:custGeom>
            <a:rect b="b" l="l" r="r" t="t"/>
            <a:pathLst>
              <a:path extrusionOk="0" h="7240" w="7239">
                <a:moveTo>
                  <a:pt x="2869" y="1"/>
                </a:moveTo>
                <a:cubicBezTo>
                  <a:pt x="2536" y="1"/>
                  <a:pt x="2436" y="134"/>
                  <a:pt x="2436" y="435"/>
                </a:cubicBezTo>
                <a:lnTo>
                  <a:pt x="2436" y="2469"/>
                </a:lnTo>
                <a:lnTo>
                  <a:pt x="434" y="2469"/>
                </a:lnTo>
                <a:cubicBezTo>
                  <a:pt x="134" y="2469"/>
                  <a:pt x="0" y="2603"/>
                  <a:pt x="0" y="2903"/>
                </a:cubicBezTo>
                <a:lnTo>
                  <a:pt x="0" y="4304"/>
                </a:lnTo>
                <a:cubicBezTo>
                  <a:pt x="0" y="4638"/>
                  <a:pt x="134" y="4738"/>
                  <a:pt x="434" y="4738"/>
                </a:cubicBezTo>
                <a:lnTo>
                  <a:pt x="2436" y="4738"/>
                </a:lnTo>
                <a:lnTo>
                  <a:pt x="2436" y="6806"/>
                </a:lnTo>
                <a:cubicBezTo>
                  <a:pt x="2436" y="7106"/>
                  <a:pt x="2536" y="7239"/>
                  <a:pt x="2869" y="7239"/>
                </a:cubicBezTo>
                <a:lnTo>
                  <a:pt x="4370" y="7239"/>
                </a:lnTo>
                <a:cubicBezTo>
                  <a:pt x="4704" y="7239"/>
                  <a:pt x="4804" y="7106"/>
                  <a:pt x="4804" y="6806"/>
                </a:cubicBezTo>
                <a:lnTo>
                  <a:pt x="4804" y="4738"/>
                </a:lnTo>
                <a:lnTo>
                  <a:pt x="6805" y="4738"/>
                </a:lnTo>
                <a:cubicBezTo>
                  <a:pt x="7106" y="4738"/>
                  <a:pt x="7239" y="4604"/>
                  <a:pt x="7239" y="4304"/>
                </a:cubicBezTo>
                <a:lnTo>
                  <a:pt x="7239" y="2903"/>
                </a:lnTo>
                <a:cubicBezTo>
                  <a:pt x="7239" y="2603"/>
                  <a:pt x="7106" y="2469"/>
                  <a:pt x="6805" y="2469"/>
                </a:cubicBezTo>
                <a:lnTo>
                  <a:pt x="4804" y="2469"/>
                </a:lnTo>
                <a:lnTo>
                  <a:pt x="4804" y="435"/>
                </a:lnTo>
                <a:cubicBezTo>
                  <a:pt x="4804" y="134"/>
                  <a:pt x="4670" y="1"/>
                  <a:pt x="437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36"/>
          <p:cNvSpPr/>
          <p:nvPr/>
        </p:nvSpPr>
        <p:spPr>
          <a:xfrm flipH="1">
            <a:off x="8647884" y="1592764"/>
            <a:ext cx="230146" cy="230178"/>
          </a:xfrm>
          <a:custGeom>
            <a:rect b="b" l="l" r="r" t="t"/>
            <a:pathLst>
              <a:path extrusionOk="0" h="7240" w="7239">
                <a:moveTo>
                  <a:pt x="2869" y="1"/>
                </a:moveTo>
                <a:cubicBezTo>
                  <a:pt x="2536" y="1"/>
                  <a:pt x="2436" y="134"/>
                  <a:pt x="2436" y="435"/>
                </a:cubicBezTo>
                <a:lnTo>
                  <a:pt x="2436" y="2469"/>
                </a:lnTo>
                <a:lnTo>
                  <a:pt x="434" y="2469"/>
                </a:lnTo>
                <a:cubicBezTo>
                  <a:pt x="134" y="2469"/>
                  <a:pt x="0" y="2603"/>
                  <a:pt x="0" y="2903"/>
                </a:cubicBezTo>
                <a:lnTo>
                  <a:pt x="0" y="4304"/>
                </a:lnTo>
                <a:cubicBezTo>
                  <a:pt x="0" y="4638"/>
                  <a:pt x="134" y="4738"/>
                  <a:pt x="434" y="4738"/>
                </a:cubicBezTo>
                <a:lnTo>
                  <a:pt x="2436" y="4738"/>
                </a:lnTo>
                <a:lnTo>
                  <a:pt x="2436" y="6806"/>
                </a:lnTo>
                <a:cubicBezTo>
                  <a:pt x="2436" y="7106"/>
                  <a:pt x="2536" y="7239"/>
                  <a:pt x="2869" y="7239"/>
                </a:cubicBezTo>
                <a:lnTo>
                  <a:pt x="4370" y="7239"/>
                </a:lnTo>
                <a:cubicBezTo>
                  <a:pt x="4704" y="7239"/>
                  <a:pt x="4804" y="7106"/>
                  <a:pt x="4804" y="6806"/>
                </a:cubicBezTo>
                <a:lnTo>
                  <a:pt x="4804" y="4738"/>
                </a:lnTo>
                <a:lnTo>
                  <a:pt x="6805" y="4738"/>
                </a:lnTo>
                <a:cubicBezTo>
                  <a:pt x="7106" y="4738"/>
                  <a:pt x="7239" y="4604"/>
                  <a:pt x="7239" y="4304"/>
                </a:cubicBezTo>
                <a:lnTo>
                  <a:pt x="7239" y="2903"/>
                </a:lnTo>
                <a:cubicBezTo>
                  <a:pt x="7239" y="2603"/>
                  <a:pt x="7106" y="2469"/>
                  <a:pt x="6805" y="2469"/>
                </a:cubicBezTo>
                <a:lnTo>
                  <a:pt x="4804" y="2469"/>
                </a:lnTo>
                <a:lnTo>
                  <a:pt x="4804" y="435"/>
                </a:lnTo>
                <a:cubicBezTo>
                  <a:pt x="4804" y="134"/>
                  <a:pt x="4670" y="1"/>
                  <a:pt x="437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36"/>
          <p:cNvSpPr/>
          <p:nvPr/>
        </p:nvSpPr>
        <p:spPr>
          <a:xfrm flipH="1">
            <a:off x="317059" y="540109"/>
            <a:ext cx="230146" cy="230146"/>
          </a:xfrm>
          <a:custGeom>
            <a:rect b="b" l="l" r="r" t="t"/>
            <a:pathLst>
              <a:path extrusionOk="0" h="7239" w="7239">
                <a:moveTo>
                  <a:pt x="2835" y="0"/>
                </a:moveTo>
                <a:cubicBezTo>
                  <a:pt x="2535" y="0"/>
                  <a:pt x="2402" y="134"/>
                  <a:pt x="2402" y="434"/>
                </a:cubicBezTo>
                <a:lnTo>
                  <a:pt x="2402" y="2469"/>
                </a:lnTo>
                <a:lnTo>
                  <a:pt x="434" y="2469"/>
                </a:lnTo>
                <a:cubicBezTo>
                  <a:pt x="133" y="2469"/>
                  <a:pt x="0" y="2602"/>
                  <a:pt x="0" y="2902"/>
                </a:cubicBezTo>
                <a:lnTo>
                  <a:pt x="0" y="4303"/>
                </a:lnTo>
                <a:cubicBezTo>
                  <a:pt x="0" y="4604"/>
                  <a:pt x="133" y="4737"/>
                  <a:pt x="434" y="4737"/>
                </a:cubicBezTo>
                <a:lnTo>
                  <a:pt x="2402" y="4737"/>
                </a:lnTo>
                <a:lnTo>
                  <a:pt x="2402" y="6772"/>
                </a:lnTo>
                <a:cubicBezTo>
                  <a:pt x="2402" y="7105"/>
                  <a:pt x="2535" y="7239"/>
                  <a:pt x="2835" y="7239"/>
                </a:cubicBezTo>
                <a:lnTo>
                  <a:pt x="4370" y="7239"/>
                </a:lnTo>
                <a:cubicBezTo>
                  <a:pt x="4670" y="7239"/>
                  <a:pt x="4803" y="7105"/>
                  <a:pt x="4803" y="6772"/>
                </a:cubicBezTo>
                <a:lnTo>
                  <a:pt x="4803" y="4737"/>
                </a:lnTo>
                <a:lnTo>
                  <a:pt x="6805" y="4737"/>
                </a:lnTo>
                <a:cubicBezTo>
                  <a:pt x="7105" y="4737"/>
                  <a:pt x="7239" y="4604"/>
                  <a:pt x="7239" y="4303"/>
                </a:cubicBezTo>
                <a:lnTo>
                  <a:pt x="7239" y="2902"/>
                </a:lnTo>
                <a:cubicBezTo>
                  <a:pt x="7239" y="2602"/>
                  <a:pt x="7105" y="2469"/>
                  <a:pt x="6805" y="2469"/>
                </a:cubicBezTo>
                <a:lnTo>
                  <a:pt x="4803" y="2469"/>
                </a:lnTo>
                <a:lnTo>
                  <a:pt x="4803" y="434"/>
                </a:lnTo>
                <a:cubicBezTo>
                  <a:pt x="4803" y="134"/>
                  <a:pt x="4670" y="0"/>
                  <a:pt x="437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36"/>
          <p:cNvSpPr/>
          <p:nvPr/>
        </p:nvSpPr>
        <p:spPr>
          <a:xfrm flipH="1">
            <a:off x="316517" y="4568878"/>
            <a:ext cx="231227" cy="230146"/>
          </a:xfrm>
          <a:custGeom>
            <a:rect b="b" l="l" r="r" t="t"/>
            <a:pathLst>
              <a:path extrusionOk="0" h="7239" w="7273">
                <a:moveTo>
                  <a:pt x="2902" y="0"/>
                </a:moveTo>
                <a:cubicBezTo>
                  <a:pt x="2569" y="0"/>
                  <a:pt x="2469" y="134"/>
                  <a:pt x="2469" y="434"/>
                </a:cubicBezTo>
                <a:lnTo>
                  <a:pt x="2469" y="2502"/>
                </a:lnTo>
                <a:lnTo>
                  <a:pt x="434" y="2502"/>
                </a:lnTo>
                <a:cubicBezTo>
                  <a:pt x="134" y="2502"/>
                  <a:pt x="0" y="2636"/>
                  <a:pt x="0" y="2936"/>
                </a:cubicBezTo>
                <a:lnTo>
                  <a:pt x="0" y="4303"/>
                </a:lnTo>
                <a:cubicBezTo>
                  <a:pt x="0" y="4637"/>
                  <a:pt x="134" y="4770"/>
                  <a:pt x="434" y="4770"/>
                </a:cubicBezTo>
                <a:lnTo>
                  <a:pt x="2435" y="4770"/>
                </a:lnTo>
                <a:lnTo>
                  <a:pt x="2435" y="6805"/>
                </a:lnTo>
                <a:cubicBezTo>
                  <a:pt x="2435" y="7106"/>
                  <a:pt x="2569" y="7239"/>
                  <a:pt x="2869" y="7239"/>
                </a:cubicBezTo>
                <a:lnTo>
                  <a:pt x="4404" y="7239"/>
                </a:lnTo>
                <a:cubicBezTo>
                  <a:pt x="4704" y="7239"/>
                  <a:pt x="4837" y="7106"/>
                  <a:pt x="4837" y="6805"/>
                </a:cubicBezTo>
                <a:lnTo>
                  <a:pt x="4837" y="4770"/>
                </a:lnTo>
                <a:lnTo>
                  <a:pt x="6839" y="4770"/>
                </a:lnTo>
                <a:cubicBezTo>
                  <a:pt x="7139" y="4770"/>
                  <a:pt x="7272" y="4637"/>
                  <a:pt x="7272" y="4303"/>
                </a:cubicBezTo>
                <a:lnTo>
                  <a:pt x="7272" y="2936"/>
                </a:lnTo>
                <a:cubicBezTo>
                  <a:pt x="7272" y="2602"/>
                  <a:pt x="7139" y="2502"/>
                  <a:pt x="6839" y="2502"/>
                </a:cubicBezTo>
                <a:lnTo>
                  <a:pt x="4837" y="2502"/>
                </a:lnTo>
                <a:lnTo>
                  <a:pt x="4837" y="434"/>
                </a:lnTo>
                <a:cubicBezTo>
                  <a:pt x="4837" y="134"/>
                  <a:pt x="4704" y="0"/>
                  <a:pt x="440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6" name="Google Shape;456;p36"/>
          <p:cNvGrpSpPr/>
          <p:nvPr/>
        </p:nvGrpSpPr>
        <p:grpSpPr>
          <a:xfrm flipH="1">
            <a:off x="189419" y="3643900"/>
            <a:ext cx="357775" cy="295791"/>
            <a:chOff x="-783927" y="2108838"/>
            <a:chExt cx="357775" cy="295791"/>
          </a:xfrm>
        </p:grpSpPr>
        <p:sp>
          <p:nvSpPr>
            <p:cNvPr id="457" name="Google Shape;457;p36"/>
            <p:cNvSpPr/>
            <p:nvPr/>
          </p:nvSpPr>
          <p:spPr>
            <a:xfrm>
              <a:off x="-783927" y="2108838"/>
              <a:ext cx="357775" cy="295791"/>
            </a:xfrm>
            <a:custGeom>
              <a:rect b="b" l="l" r="r" t="t"/>
              <a:pathLst>
                <a:path extrusionOk="0" h="8456" w="10228">
                  <a:moveTo>
                    <a:pt x="4674" y="1"/>
                  </a:moveTo>
                  <a:cubicBezTo>
                    <a:pt x="3660" y="1"/>
                    <a:pt x="2642" y="369"/>
                    <a:pt x="1835" y="1113"/>
                  </a:cubicBezTo>
                  <a:cubicBezTo>
                    <a:pt x="134" y="2681"/>
                    <a:pt x="1" y="5316"/>
                    <a:pt x="1568" y="7017"/>
                  </a:cubicBezTo>
                  <a:cubicBezTo>
                    <a:pt x="1735" y="7217"/>
                    <a:pt x="1935" y="7384"/>
                    <a:pt x="2135" y="7518"/>
                  </a:cubicBezTo>
                  <a:cubicBezTo>
                    <a:pt x="2962" y="8173"/>
                    <a:pt x="3852" y="8456"/>
                    <a:pt x="4706" y="8456"/>
                  </a:cubicBezTo>
                  <a:cubicBezTo>
                    <a:pt x="7680" y="8456"/>
                    <a:pt x="10227" y="5030"/>
                    <a:pt x="8206" y="1947"/>
                  </a:cubicBezTo>
                  <a:cubicBezTo>
                    <a:pt x="8073" y="1747"/>
                    <a:pt x="7906" y="1547"/>
                    <a:pt x="7739" y="1346"/>
                  </a:cubicBezTo>
                  <a:cubicBezTo>
                    <a:pt x="6916" y="452"/>
                    <a:pt x="5797" y="1"/>
                    <a:pt x="467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36"/>
            <p:cNvSpPr/>
            <p:nvPr/>
          </p:nvSpPr>
          <p:spPr>
            <a:xfrm>
              <a:off x="-745414" y="2137242"/>
              <a:ext cx="248568" cy="234576"/>
            </a:xfrm>
            <a:custGeom>
              <a:rect b="b" l="l" r="r" t="t"/>
              <a:pathLst>
                <a:path extrusionOk="0" h="6706" w="7106">
                  <a:moveTo>
                    <a:pt x="6038" y="1"/>
                  </a:moveTo>
                  <a:lnTo>
                    <a:pt x="0" y="5571"/>
                  </a:lnTo>
                  <a:cubicBezTo>
                    <a:pt x="134" y="5805"/>
                    <a:pt x="301" y="6005"/>
                    <a:pt x="467" y="6205"/>
                  </a:cubicBezTo>
                  <a:cubicBezTo>
                    <a:pt x="634" y="6405"/>
                    <a:pt x="834" y="6572"/>
                    <a:pt x="1034" y="6706"/>
                  </a:cubicBezTo>
                  <a:lnTo>
                    <a:pt x="7105" y="1135"/>
                  </a:lnTo>
                  <a:cubicBezTo>
                    <a:pt x="6972" y="935"/>
                    <a:pt x="6805" y="735"/>
                    <a:pt x="6638" y="534"/>
                  </a:cubicBezTo>
                  <a:cubicBezTo>
                    <a:pt x="6472" y="334"/>
                    <a:pt x="6271" y="167"/>
                    <a:pt x="603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9" name="Google Shape;459;p36"/>
          <p:cNvGrpSpPr/>
          <p:nvPr/>
        </p:nvGrpSpPr>
        <p:grpSpPr>
          <a:xfrm flipH="1" rot="-2820071">
            <a:off x="909554" y="4495500"/>
            <a:ext cx="643550" cy="377047"/>
            <a:chOff x="-1131628" y="1250953"/>
            <a:chExt cx="695437" cy="407447"/>
          </a:xfrm>
        </p:grpSpPr>
        <p:sp>
          <p:nvSpPr>
            <p:cNvPr id="460" name="Google Shape;460;p36"/>
            <p:cNvSpPr/>
            <p:nvPr/>
          </p:nvSpPr>
          <p:spPr>
            <a:xfrm>
              <a:off x="-1131628" y="1250953"/>
              <a:ext cx="695437" cy="407447"/>
            </a:xfrm>
            <a:custGeom>
              <a:rect b="b" l="l" r="r" t="t"/>
              <a:pathLst>
                <a:path extrusionOk="0" h="11648" w="19881">
                  <a:moveTo>
                    <a:pt x="15592" y="0"/>
                  </a:moveTo>
                  <a:cubicBezTo>
                    <a:pt x="15168" y="0"/>
                    <a:pt x="14735" y="71"/>
                    <a:pt x="14310" y="220"/>
                  </a:cubicBezTo>
                  <a:lnTo>
                    <a:pt x="3036" y="4256"/>
                  </a:lnTo>
                  <a:cubicBezTo>
                    <a:pt x="1034" y="4956"/>
                    <a:pt x="0" y="7125"/>
                    <a:pt x="701" y="9126"/>
                  </a:cubicBezTo>
                  <a:cubicBezTo>
                    <a:pt x="1252" y="10676"/>
                    <a:pt x="2735" y="11647"/>
                    <a:pt x="4318" y="11647"/>
                  </a:cubicBezTo>
                  <a:cubicBezTo>
                    <a:pt x="4745" y="11647"/>
                    <a:pt x="5179" y="11576"/>
                    <a:pt x="5604" y="11428"/>
                  </a:cubicBezTo>
                  <a:lnTo>
                    <a:pt x="16879" y="7425"/>
                  </a:lnTo>
                  <a:cubicBezTo>
                    <a:pt x="18847" y="6691"/>
                    <a:pt x="19881" y="4523"/>
                    <a:pt x="19180" y="2521"/>
                  </a:cubicBezTo>
                  <a:cubicBezTo>
                    <a:pt x="18629" y="971"/>
                    <a:pt x="17166" y="0"/>
                    <a:pt x="1559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36"/>
            <p:cNvSpPr/>
            <p:nvPr/>
          </p:nvSpPr>
          <p:spPr>
            <a:xfrm>
              <a:off x="-1131628" y="1328644"/>
              <a:ext cx="393245" cy="329756"/>
            </a:xfrm>
            <a:custGeom>
              <a:rect b="b" l="l" r="r" t="t"/>
              <a:pathLst>
                <a:path extrusionOk="0" h="9427" w="11242">
                  <a:moveTo>
                    <a:pt x="8673" y="0"/>
                  </a:moveTo>
                  <a:lnTo>
                    <a:pt x="3036" y="2035"/>
                  </a:lnTo>
                  <a:cubicBezTo>
                    <a:pt x="1034" y="2735"/>
                    <a:pt x="0" y="4904"/>
                    <a:pt x="701" y="6905"/>
                  </a:cubicBezTo>
                  <a:cubicBezTo>
                    <a:pt x="1252" y="8455"/>
                    <a:pt x="2735" y="9426"/>
                    <a:pt x="4318" y="9426"/>
                  </a:cubicBezTo>
                  <a:cubicBezTo>
                    <a:pt x="4745" y="9426"/>
                    <a:pt x="5179" y="9355"/>
                    <a:pt x="5604" y="9207"/>
                  </a:cubicBezTo>
                  <a:lnTo>
                    <a:pt x="11241" y="7205"/>
                  </a:lnTo>
                  <a:lnTo>
                    <a:pt x="867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36"/>
            <p:cNvSpPr/>
            <p:nvPr/>
          </p:nvSpPr>
          <p:spPr>
            <a:xfrm>
              <a:off x="-1033614" y="1304858"/>
              <a:ext cx="460931" cy="190956"/>
            </a:xfrm>
            <a:custGeom>
              <a:rect b="b" l="l" r="r" t="t"/>
              <a:pathLst>
                <a:path extrusionOk="0" h="5459" w="13177">
                  <a:moveTo>
                    <a:pt x="12479" y="0"/>
                  </a:moveTo>
                  <a:cubicBezTo>
                    <a:pt x="12400" y="0"/>
                    <a:pt x="12320" y="15"/>
                    <a:pt x="12242" y="46"/>
                  </a:cubicBezTo>
                  <a:lnTo>
                    <a:pt x="500" y="4216"/>
                  </a:lnTo>
                  <a:cubicBezTo>
                    <a:pt x="167" y="4349"/>
                    <a:pt x="0" y="4716"/>
                    <a:pt x="100" y="5050"/>
                  </a:cubicBezTo>
                  <a:cubicBezTo>
                    <a:pt x="205" y="5285"/>
                    <a:pt x="453" y="5459"/>
                    <a:pt x="716" y="5459"/>
                  </a:cubicBezTo>
                  <a:cubicBezTo>
                    <a:pt x="788" y="5459"/>
                    <a:pt x="862" y="5446"/>
                    <a:pt x="934" y="5417"/>
                  </a:cubicBezTo>
                  <a:lnTo>
                    <a:pt x="12676" y="1214"/>
                  </a:lnTo>
                  <a:cubicBezTo>
                    <a:pt x="13009" y="1114"/>
                    <a:pt x="13176" y="747"/>
                    <a:pt x="13076" y="413"/>
                  </a:cubicBezTo>
                  <a:cubicBezTo>
                    <a:pt x="12974" y="158"/>
                    <a:pt x="12735" y="0"/>
                    <a:pt x="12479" y="0"/>
                  </a:cubicBezTo>
                  <a:close/>
                </a:path>
              </a:pathLst>
            </a:custGeom>
            <a:solidFill>
              <a:srgbClr val="FAE9CD">
                <a:alpha val="48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3" name="Google Shape;463;p36"/>
          <p:cNvGrpSpPr/>
          <p:nvPr/>
        </p:nvGrpSpPr>
        <p:grpSpPr>
          <a:xfrm flipH="1" rot="6220639">
            <a:off x="8112759" y="466660"/>
            <a:ext cx="643516" cy="377027"/>
            <a:chOff x="-1131628" y="1250953"/>
            <a:chExt cx="695437" cy="407447"/>
          </a:xfrm>
        </p:grpSpPr>
        <p:sp>
          <p:nvSpPr>
            <p:cNvPr id="464" name="Google Shape;464;p36"/>
            <p:cNvSpPr/>
            <p:nvPr/>
          </p:nvSpPr>
          <p:spPr>
            <a:xfrm>
              <a:off x="-1131628" y="1250953"/>
              <a:ext cx="695437" cy="407447"/>
            </a:xfrm>
            <a:custGeom>
              <a:rect b="b" l="l" r="r" t="t"/>
              <a:pathLst>
                <a:path extrusionOk="0" h="11648" w="19881">
                  <a:moveTo>
                    <a:pt x="15592" y="0"/>
                  </a:moveTo>
                  <a:cubicBezTo>
                    <a:pt x="15168" y="0"/>
                    <a:pt x="14735" y="71"/>
                    <a:pt x="14310" y="220"/>
                  </a:cubicBezTo>
                  <a:lnTo>
                    <a:pt x="3036" y="4256"/>
                  </a:lnTo>
                  <a:cubicBezTo>
                    <a:pt x="1034" y="4956"/>
                    <a:pt x="0" y="7125"/>
                    <a:pt x="701" y="9126"/>
                  </a:cubicBezTo>
                  <a:cubicBezTo>
                    <a:pt x="1252" y="10676"/>
                    <a:pt x="2735" y="11647"/>
                    <a:pt x="4318" y="11647"/>
                  </a:cubicBezTo>
                  <a:cubicBezTo>
                    <a:pt x="4745" y="11647"/>
                    <a:pt x="5179" y="11576"/>
                    <a:pt x="5604" y="11428"/>
                  </a:cubicBezTo>
                  <a:lnTo>
                    <a:pt x="16879" y="7425"/>
                  </a:lnTo>
                  <a:cubicBezTo>
                    <a:pt x="18847" y="6691"/>
                    <a:pt x="19881" y="4523"/>
                    <a:pt x="19180" y="2521"/>
                  </a:cubicBezTo>
                  <a:cubicBezTo>
                    <a:pt x="18629" y="971"/>
                    <a:pt x="17166" y="0"/>
                    <a:pt x="1559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36"/>
            <p:cNvSpPr/>
            <p:nvPr/>
          </p:nvSpPr>
          <p:spPr>
            <a:xfrm>
              <a:off x="-1131628" y="1328644"/>
              <a:ext cx="393245" cy="329756"/>
            </a:xfrm>
            <a:custGeom>
              <a:rect b="b" l="l" r="r" t="t"/>
              <a:pathLst>
                <a:path extrusionOk="0" h="9427" w="11242">
                  <a:moveTo>
                    <a:pt x="8673" y="0"/>
                  </a:moveTo>
                  <a:lnTo>
                    <a:pt x="3036" y="2035"/>
                  </a:lnTo>
                  <a:cubicBezTo>
                    <a:pt x="1034" y="2735"/>
                    <a:pt x="0" y="4904"/>
                    <a:pt x="701" y="6905"/>
                  </a:cubicBezTo>
                  <a:cubicBezTo>
                    <a:pt x="1252" y="8455"/>
                    <a:pt x="2735" y="9426"/>
                    <a:pt x="4318" y="9426"/>
                  </a:cubicBezTo>
                  <a:cubicBezTo>
                    <a:pt x="4745" y="9426"/>
                    <a:pt x="5179" y="9355"/>
                    <a:pt x="5604" y="9207"/>
                  </a:cubicBezTo>
                  <a:lnTo>
                    <a:pt x="11241" y="7205"/>
                  </a:lnTo>
                  <a:lnTo>
                    <a:pt x="867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36"/>
            <p:cNvSpPr/>
            <p:nvPr/>
          </p:nvSpPr>
          <p:spPr>
            <a:xfrm>
              <a:off x="-1033614" y="1304858"/>
              <a:ext cx="460931" cy="190956"/>
            </a:xfrm>
            <a:custGeom>
              <a:rect b="b" l="l" r="r" t="t"/>
              <a:pathLst>
                <a:path extrusionOk="0" h="5459" w="13177">
                  <a:moveTo>
                    <a:pt x="12479" y="0"/>
                  </a:moveTo>
                  <a:cubicBezTo>
                    <a:pt x="12400" y="0"/>
                    <a:pt x="12320" y="15"/>
                    <a:pt x="12242" y="46"/>
                  </a:cubicBezTo>
                  <a:lnTo>
                    <a:pt x="500" y="4216"/>
                  </a:lnTo>
                  <a:cubicBezTo>
                    <a:pt x="167" y="4349"/>
                    <a:pt x="0" y="4716"/>
                    <a:pt x="100" y="5050"/>
                  </a:cubicBezTo>
                  <a:cubicBezTo>
                    <a:pt x="205" y="5285"/>
                    <a:pt x="453" y="5459"/>
                    <a:pt x="716" y="5459"/>
                  </a:cubicBezTo>
                  <a:cubicBezTo>
                    <a:pt x="788" y="5459"/>
                    <a:pt x="862" y="5446"/>
                    <a:pt x="934" y="5417"/>
                  </a:cubicBezTo>
                  <a:lnTo>
                    <a:pt x="12676" y="1214"/>
                  </a:lnTo>
                  <a:cubicBezTo>
                    <a:pt x="13009" y="1114"/>
                    <a:pt x="13176" y="747"/>
                    <a:pt x="13076" y="413"/>
                  </a:cubicBezTo>
                  <a:cubicBezTo>
                    <a:pt x="12974" y="158"/>
                    <a:pt x="12735" y="0"/>
                    <a:pt x="12479" y="0"/>
                  </a:cubicBezTo>
                  <a:close/>
                </a:path>
              </a:pathLst>
            </a:custGeom>
            <a:solidFill>
              <a:srgbClr val="FAE9CD">
                <a:alpha val="48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13">
    <p:spTree>
      <p:nvGrpSpPr>
        <p:cNvPr id="467" name="Shape 467"/>
        <p:cNvGrpSpPr/>
        <p:nvPr/>
      </p:nvGrpSpPr>
      <p:grpSpPr>
        <a:xfrm>
          <a:off x="0" y="0"/>
          <a:ext cx="0" cy="0"/>
          <a:chOff x="0" y="0"/>
          <a:chExt cx="0" cy="0"/>
        </a:xfrm>
      </p:grpSpPr>
      <p:sp>
        <p:nvSpPr>
          <p:cNvPr id="468" name="Google Shape;468;p37"/>
          <p:cNvSpPr txBox="1"/>
          <p:nvPr>
            <p:ph type="title"/>
          </p:nvPr>
        </p:nvSpPr>
        <p:spPr>
          <a:xfrm>
            <a:off x="713225" y="1428750"/>
            <a:ext cx="2175300" cy="8082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2"/>
              </a:buClr>
              <a:buSzPts val="2700"/>
              <a:buNone/>
              <a:defRPr sz="2500">
                <a:solidFill>
                  <a:schemeClr val="dk2"/>
                </a:solidFill>
              </a:defRPr>
            </a:lvl1pPr>
            <a:lvl2pPr lvl="1" rtl="0" algn="ctr">
              <a:spcBef>
                <a:spcPts val="0"/>
              </a:spcBef>
              <a:spcAft>
                <a:spcPts val="0"/>
              </a:spcAft>
              <a:buClr>
                <a:schemeClr val="dk2"/>
              </a:buClr>
              <a:buSzPts val="2700"/>
              <a:buNone/>
              <a:defRPr sz="2700">
                <a:solidFill>
                  <a:schemeClr val="dk2"/>
                </a:solidFill>
              </a:defRPr>
            </a:lvl2pPr>
            <a:lvl3pPr lvl="2" rtl="0" algn="ctr">
              <a:spcBef>
                <a:spcPts val="0"/>
              </a:spcBef>
              <a:spcAft>
                <a:spcPts val="0"/>
              </a:spcAft>
              <a:buClr>
                <a:schemeClr val="dk2"/>
              </a:buClr>
              <a:buSzPts val="2700"/>
              <a:buNone/>
              <a:defRPr sz="2700">
                <a:solidFill>
                  <a:schemeClr val="dk2"/>
                </a:solidFill>
              </a:defRPr>
            </a:lvl3pPr>
            <a:lvl4pPr lvl="3" rtl="0" algn="ctr">
              <a:spcBef>
                <a:spcPts val="0"/>
              </a:spcBef>
              <a:spcAft>
                <a:spcPts val="0"/>
              </a:spcAft>
              <a:buClr>
                <a:schemeClr val="dk2"/>
              </a:buClr>
              <a:buSzPts val="2700"/>
              <a:buNone/>
              <a:defRPr sz="2700">
                <a:solidFill>
                  <a:schemeClr val="dk2"/>
                </a:solidFill>
              </a:defRPr>
            </a:lvl4pPr>
            <a:lvl5pPr lvl="4" rtl="0" algn="ctr">
              <a:spcBef>
                <a:spcPts val="0"/>
              </a:spcBef>
              <a:spcAft>
                <a:spcPts val="0"/>
              </a:spcAft>
              <a:buClr>
                <a:schemeClr val="dk2"/>
              </a:buClr>
              <a:buSzPts val="2700"/>
              <a:buNone/>
              <a:defRPr sz="2700">
                <a:solidFill>
                  <a:schemeClr val="dk2"/>
                </a:solidFill>
              </a:defRPr>
            </a:lvl5pPr>
            <a:lvl6pPr lvl="5" rtl="0" algn="ctr">
              <a:spcBef>
                <a:spcPts val="0"/>
              </a:spcBef>
              <a:spcAft>
                <a:spcPts val="0"/>
              </a:spcAft>
              <a:buClr>
                <a:schemeClr val="dk2"/>
              </a:buClr>
              <a:buSzPts val="2700"/>
              <a:buNone/>
              <a:defRPr sz="2700">
                <a:solidFill>
                  <a:schemeClr val="dk2"/>
                </a:solidFill>
              </a:defRPr>
            </a:lvl6pPr>
            <a:lvl7pPr lvl="6" rtl="0" algn="ctr">
              <a:spcBef>
                <a:spcPts val="0"/>
              </a:spcBef>
              <a:spcAft>
                <a:spcPts val="0"/>
              </a:spcAft>
              <a:buClr>
                <a:schemeClr val="dk2"/>
              </a:buClr>
              <a:buSzPts val="2700"/>
              <a:buNone/>
              <a:defRPr sz="2700">
                <a:solidFill>
                  <a:schemeClr val="dk2"/>
                </a:solidFill>
              </a:defRPr>
            </a:lvl7pPr>
            <a:lvl8pPr lvl="7" rtl="0" algn="ctr">
              <a:spcBef>
                <a:spcPts val="0"/>
              </a:spcBef>
              <a:spcAft>
                <a:spcPts val="0"/>
              </a:spcAft>
              <a:buClr>
                <a:schemeClr val="dk2"/>
              </a:buClr>
              <a:buSzPts val="2700"/>
              <a:buNone/>
              <a:defRPr sz="2700">
                <a:solidFill>
                  <a:schemeClr val="dk2"/>
                </a:solidFill>
              </a:defRPr>
            </a:lvl8pPr>
            <a:lvl9pPr lvl="8" rtl="0" algn="ctr">
              <a:spcBef>
                <a:spcPts val="0"/>
              </a:spcBef>
              <a:spcAft>
                <a:spcPts val="0"/>
              </a:spcAft>
              <a:buClr>
                <a:schemeClr val="dk2"/>
              </a:buClr>
              <a:buSzPts val="2700"/>
              <a:buNone/>
              <a:defRPr sz="2700">
                <a:solidFill>
                  <a:schemeClr val="dk2"/>
                </a:solidFill>
              </a:defRPr>
            </a:lvl9pPr>
          </a:lstStyle>
          <a:p/>
        </p:txBody>
      </p:sp>
      <p:sp>
        <p:nvSpPr>
          <p:cNvPr id="469" name="Google Shape;469;p37"/>
          <p:cNvSpPr txBox="1"/>
          <p:nvPr>
            <p:ph idx="1" type="subTitle"/>
          </p:nvPr>
        </p:nvSpPr>
        <p:spPr>
          <a:xfrm>
            <a:off x="713225" y="2260913"/>
            <a:ext cx="2175300" cy="635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470" name="Google Shape;470;p37"/>
          <p:cNvSpPr txBox="1"/>
          <p:nvPr>
            <p:ph idx="2" type="title"/>
          </p:nvPr>
        </p:nvSpPr>
        <p:spPr>
          <a:xfrm>
            <a:off x="713225" y="3095500"/>
            <a:ext cx="2175300" cy="8082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2"/>
              </a:buClr>
              <a:buSzPts val="2700"/>
              <a:buNone/>
              <a:defRPr sz="2500">
                <a:solidFill>
                  <a:schemeClr val="dk2"/>
                </a:solidFill>
              </a:defRPr>
            </a:lvl1pPr>
            <a:lvl2pPr lvl="1" rtl="0" algn="ctr">
              <a:spcBef>
                <a:spcPts val="0"/>
              </a:spcBef>
              <a:spcAft>
                <a:spcPts val="0"/>
              </a:spcAft>
              <a:buClr>
                <a:schemeClr val="dk2"/>
              </a:buClr>
              <a:buSzPts val="2700"/>
              <a:buNone/>
              <a:defRPr sz="2700">
                <a:solidFill>
                  <a:schemeClr val="dk2"/>
                </a:solidFill>
              </a:defRPr>
            </a:lvl2pPr>
            <a:lvl3pPr lvl="2" rtl="0" algn="ctr">
              <a:spcBef>
                <a:spcPts val="0"/>
              </a:spcBef>
              <a:spcAft>
                <a:spcPts val="0"/>
              </a:spcAft>
              <a:buClr>
                <a:schemeClr val="dk2"/>
              </a:buClr>
              <a:buSzPts val="2700"/>
              <a:buNone/>
              <a:defRPr sz="2700">
                <a:solidFill>
                  <a:schemeClr val="dk2"/>
                </a:solidFill>
              </a:defRPr>
            </a:lvl3pPr>
            <a:lvl4pPr lvl="3" rtl="0" algn="ctr">
              <a:spcBef>
                <a:spcPts val="0"/>
              </a:spcBef>
              <a:spcAft>
                <a:spcPts val="0"/>
              </a:spcAft>
              <a:buClr>
                <a:schemeClr val="dk2"/>
              </a:buClr>
              <a:buSzPts val="2700"/>
              <a:buNone/>
              <a:defRPr sz="2700">
                <a:solidFill>
                  <a:schemeClr val="dk2"/>
                </a:solidFill>
              </a:defRPr>
            </a:lvl4pPr>
            <a:lvl5pPr lvl="4" rtl="0" algn="ctr">
              <a:spcBef>
                <a:spcPts val="0"/>
              </a:spcBef>
              <a:spcAft>
                <a:spcPts val="0"/>
              </a:spcAft>
              <a:buClr>
                <a:schemeClr val="dk2"/>
              </a:buClr>
              <a:buSzPts val="2700"/>
              <a:buNone/>
              <a:defRPr sz="2700">
                <a:solidFill>
                  <a:schemeClr val="dk2"/>
                </a:solidFill>
              </a:defRPr>
            </a:lvl5pPr>
            <a:lvl6pPr lvl="5" rtl="0" algn="ctr">
              <a:spcBef>
                <a:spcPts val="0"/>
              </a:spcBef>
              <a:spcAft>
                <a:spcPts val="0"/>
              </a:spcAft>
              <a:buClr>
                <a:schemeClr val="dk2"/>
              </a:buClr>
              <a:buSzPts val="2700"/>
              <a:buNone/>
              <a:defRPr sz="2700">
                <a:solidFill>
                  <a:schemeClr val="dk2"/>
                </a:solidFill>
              </a:defRPr>
            </a:lvl6pPr>
            <a:lvl7pPr lvl="6" rtl="0" algn="ctr">
              <a:spcBef>
                <a:spcPts val="0"/>
              </a:spcBef>
              <a:spcAft>
                <a:spcPts val="0"/>
              </a:spcAft>
              <a:buClr>
                <a:schemeClr val="dk2"/>
              </a:buClr>
              <a:buSzPts val="2700"/>
              <a:buNone/>
              <a:defRPr sz="2700">
                <a:solidFill>
                  <a:schemeClr val="dk2"/>
                </a:solidFill>
              </a:defRPr>
            </a:lvl7pPr>
            <a:lvl8pPr lvl="7" rtl="0" algn="ctr">
              <a:spcBef>
                <a:spcPts val="0"/>
              </a:spcBef>
              <a:spcAft>
                <a:spcPts val="0"/>
              </a:spcAft>
              <a:buClr>
                <a:schemeClr val="dk2"/>
              </a:buClr>
              <a:buSzPts val="2700"/>
              <a:buNone/>
              <a:defRPr sz="2700">
                <a:solidFill>
                  <a:schemeClr val="dk2"/>
                </a:solidFill>
              </a:defRPr>
            </a:lvl8pPr>
            <a:lvl9pPr lvl="8" rtl="0" algn="ctr">
              <a:spcBef>
                <a:spcPts val="0"/>
              </a:spcBef>
              <a:spcAft>
                <a:spcPts val="0"/>
              </a:spcAft>
              <a:buClr>
                <a:schemeClr val="dk2"/>
              </a:buClr>
              <a:buSzPts val="2700"/>
              <a:buNone/>
              <a:defRPr sz="2700">
                <a:solidFill>
                  <a:schemeClr val="dk2"/>
                </a:solidFill>
              </a:defRPr>
            </a:lvl9pPr>
          </a:lstStyle>
          <a:p/>
        </p:txBody>
      </p:sp>
      <p:sp>
        <p:nvSpPr>
          <p:cNvPr id="471" name="Google Shape;471;p37"/>
          <p:cNvSpPr txBox="1"/>
          <p:nvPr>
            <p:ph idx="3" type="subTitle"/>
          </p:nvPr>
        </p:nvSpPr>
        <p:spPr>
          <a:xfrm>
            <a:off x="713225" y="3927675"/>
            <a:ext cx="2175300" cy="635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472" name="Google Shape;472;p37"/>
          <p:cNvSpPr txBox="1"/>
          <p:nvPr>
            <p:ph idx="4" type="title"/>
          </p:nvPr>
        </p:nvSpPr>
        <p:spPr>
          <a:xfrm>
            <a:off x="713225" y="368825"/>
            <a:ext cx="77214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473" name="Google Shape;473;p37"/>
          <p:cNvSpPr/>
          <p:nvPr/>
        </p:nvSpPr>
        <p:spPr>
          <a:xfrm>
            <a:off x="301800" y="368802"/>
            <a:ext cx="230146" cy="230178"/>
          </a:xfrm>
          <a:custGeom>
            <a:rect b="b" l="l" r="r" t="t"/>
            <a:pathLst>
              <a:path extrusionOk="0" h="7240" w="7239">
                <a:moveTo>
                  <a:pt x="2869" y="1"/>
                </a:moveTo>
                <a:cubicBezTo>
                  <a:pt x="2536" y="1"/>
                  <a:pt x="2436" y="134"/>
                  <a:pt x="2436" y="435"/>
                </a:cubicBezTo>
                <a:lnTo>
                  <a:pt x="2436" y="2469"/>
                </a:lnTo>
                <a:lnTo>
                  <a:pt x="434" y="2469"/>
                </a:lnTo>
                <a:cubicBezTo>
                  <a:pt x="134" y="2469"/>
                  <a:pt x="0" y="2603"/>
                  <a:pt x="0" y="2903"/>
                </a:cubicBezTo>
                <a:lnTo>
                  <a:pt x="0" y="4304"/>
                </a:lnTo>
                <a:cubicBezTo>
                  <a:pt x="0" y="4638"/>
                  <a:pt x="134" y="4738"/>
                  <a:pt x="434" y="4738"/>
                </a:cubicBezTo>
                <a:lnTo>
                  <a:pt x="2436" y="4738"/>
                </a:lnTo>
                <a:lnTo>
                  <a:pt x="2436" y="6806"/>
                </a:lnTo>
                <a:cubicBezTo>
                  <a:pt x="2436" y="7106"/>
                  <a:pt x="2536" y="7239"/>
                  <a:pt x="2869" y="7239"/>
                </a:cubicBezTo>
                <a:lnTo>
                  <a:pt x="4370" y="7239"/>
                </a:lnTo>
                <a:cubicBezTo>
                  <a:pt x="4704" y="7239"/>
                  <a:pt x="4804" y="7106"/>
                  <a:pt x="4804" y="6806"/>
                </a:cubicBezTo>
                <a:lnTo>
                  <a:pt x="4804" y="4738"/>
                </a:lnTo>
                <a:lnTo>
                  <a:pt x="6805" y="4738"/>
                </a:lnTo>
                <a:cubicBezTo>
                  <a:pt x="7106" y="4738"/>
                  <a:pt x="7239" y="4604"/>
                  <a:pt x="7239" y="4304"/>
                </a:cubicBezTo>
                <a:lnTo>
                  <a:pt x="7239" y="2903"/>
                </a:lnTo>
                <a:cubicBezTo>
                  <a:pt x="7239" y="2603"/>
                  <a:pt x="7106" y="2469"/>
                  <a:pt x="6805" y="2469"/>
                </a:cubicBezTo>
                <a:lnTo>
                  <a:pt x="4804" y="2469"/>
                </a:lnTo>
                <a:lnTo>
                  <a:pt x="4804" y="435"/>
                </a:lnTo>
                <a:cubicBezTo>
                  <a:pt x="4804" y="134"/>
                  <a:pt x="4670" y="1"/>
                  <a:pt x="437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4" name="Google Shape;474;p37"/>
          <p:cNvGrpSpPr/>
          <p:nvPr/>
        </p:nvGrpSpPr>
        <p:grpSpPr>
          <a:xfrm rot="-6220424">
            <a:off x="115626" y="4513228"/>
            <a:ext cx="602495" cy="353003"/>
            <a:chOff x="-1131628" y="1250953"/>
            <a:chExt cx="695437" cy="407447"/>
          </a:xfrm>
        </p:grpSpPr>
        <p:sp>
          <p:nvSpPr>
            <p:cNvPr id="475" name="Google Shape;475;p37"/>
            <p:cNvSpPr/>
            <p:nvPr/>
          </p:nvSpPr>
          <p:spPr>
            <a:xfrm>
              <a:off x="-1131628" y="1250953"/>
              <a:ext cx="695437" cy="407447"/>
            </a:xfrm>
            <a:custGeom>
              <a:rect b="b" l="l" r="r" t="t"/>
              <a:pathLst>
                <a:path extrusionOk="0" h="11648" w="19881">
                  <a:moveTo>
                    <a:pt x="15592" y="0"/>
                  </a:moveTo>
                  <a:cubicBezTo>
                    <a:pt x="15168" y="0"/>
                    <a:pt x="14735" y="71"/>
                    <a:pt x="14310" y="220"/>
                  </a:cubicBezTo>
                  <a:lnTo>
                    <a:pt x="3036" y="4256"/>
                  </a:lnTo>
                  <a:cubicBezTo>
                    <a:pt x="1034" y="4956"/>
                    <a:pt x="0" y="7125"/>
                    <a:pt x="701" y="9126"/>
                  </a:cubicBezTo>
                  <a:cubicBezTo>
                    <a:pt x="1252" y="10676"/>
                    <a:pt x="2735" y="11647"/>
                    <a:pt x="4318" y="11647"/>
                  </a:cubicBezTo>
                  <a:cubicBezTo>
                    <a:pt x="4745" y="11647"/>
                    <a:pt x="5179" y="11576"/>
                    <a:pt x="5604" y="11428"/>
                  </a:cubicBezTo>
                  <a:lnTo>
                    <a:pt x="16879" y="7425"/>
                  </a:lnTo>
                  <a:cubicBezTo>
                    <a:pt x="18847" y="6691"/>
                    <a:pt x="19881" y="4523"/>
                    <a:pt x="19180" y="2521"/>
                  </a:cubicBezTo>
                  <a:cubicBezTo>
                    <a:pt x="18629" y="971"/>
                    <a:pt x="17166" y="0"/>
                    <a:pt x="1559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37"/>
            <p:cNvSpPr/>
            <p:nvPr/>
          </p:nvSpPr>
          <p:spPr>
            <a:xfrm>
              <a:off x="-1131628" y="1328644"/>
              <a:ext cx="393245" cy="329756"/>
            </a:xfrm>
            <a:custGeom>
              <a:rect b="b" l="l" r="r" t="t"/>
              <a:pathLst>
                <a:path extrusionOk="0" h="9427" w="11242">
                  <a:moveTo>
                    <a:pt x="8673" y="0"/>
                  </a:moveTo>
                  <a:lnTo>
                    <a:pt x="3036" y="2035"/>
                  </a:lnTo>
                  <a:cubicBezTo>
                    <a:pt x="1034" y="2735"/>
                    <a:pt x="0" y="4904"/>
                    <a:pt x="701" y="6905"/>
                  </a:cubicBezTo>
                  <a:cubicBezTo>
                    <a:pt x="1252" y="8455"/>
                    <a:pt x="2735" y="9426"/>
                    <a:pt x="4318" y="9426"/>
                  </a:cubicBezTo>
                  <a:cubicBezTo>
                    <a:pt x="4745" y="9426"/>
                    <a:pt x="5179" y="9355"/>
                    <a:pt x="5604" y="9207"/>
                  </a:cubicBezTo>
                  <a:lnTo>
                    <a:pt x="11241" y="7205"/>
                  </a:lnTo>
                  <a:lnTo>
                    <a:pt x="867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37"/>
            <p:cNvSpPr/>
            <p:nvPr/>
          </p:nvSpPr>
          <p:spPr>
            <a:xfrm>
              <a:off x="-1033614" y="1304858"/>
              <a:ext cx="460931" cy="190956"/>
            </a:xfrm>
            <a:custGeom>
              <a:rect b="b" l="l" r="r" t="t"/>
              <a:pathLst>
                <a:path extrusionOk="0" h="5459" w="13177">
                  <a:moveTo>
                    <a:pt x="12479" y="0"/>
                  </a:moveTo>
                  <a:cubicBezTo>
                    <a:pt x="12400" y="0"/>
                    <a:pt x="12320" y="15"/>
                    <a:pt x="12242" y="46"/>
                  </a:cubicBezTo>
                  <a:lnTo>
                    <a:pt x="500" y="4216"/>
                  </a:lnTo>
                  <a:cubicBezTo>
                    <a:pt x="167" y="4349"/>
                    <a:pt x="0" y="4716"/>
                    <a:pt x="100" y="5050"/>
                  </a:cubicBezTo>
                  <a:cubicBezTo>
                    <a:pt x="205" y="5285"/>
                    <a:pt x="453" y="5459"/>
                    <a:pt x="716" y="5459"/>
                  </a:cubicBezTo>
                  <a:cubicBezTo>
                    <a:pt x="788" y="5459"/>
                    <a:pt x="862" y="5446"/>
                    <a:pt x="934" y="5417"/>
                  </a:cubicBezTo>
                  <a:lnTo>
                    <a:pt x="12676" y="1214"/>
                  </a:lnTo>
                  <a:cubicBezTo>
                    <a:pt x="13009" y="1114"/>
                    <a:pt x="13176" y="747"/>
                    <a:pt x="13076" y="413"/>
                  </a:cubicBezTo>
                  <a:cubicBezTo>
                    <a:pt x="12974" y="158"/>
                    <a:pt x="12735" y="0"/>
                    <a:pt x="12479" y="0"/>
                  </a:cubicBezTo>
                  <a:close/>
                </a:path>
              </a:pathLst>
            </a:custGeom>
            <a:solidFill>
              <a:srgbClr val="FAE9CD">
                <a:alpha val="48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CUSTOM_17">
    <p:spTree>
      <p:nvGrpSpPr>
        <p:cNvPr id="478" name="Shape 478"/>
        <p:cNvGrpSpPr/>
        <p:nvPr/>
      </p:nvGrpSpPr>
      <p:grpSpPr>
        <a:xfrm>
          <a:off x="0" y="0"/>
          <a:ext cx="0" cy="0"/>
          <a:chOff x="0" y="0"/>
          <a:chExt cx="0" cy="0"/>
        </a:xfrm>
      </p:grpSpPr>
      <p:sp>
        <p:nvSpPr>
          <p:cNvPr id="479" name="Google Shape;479;p38"/>
          <p:cNvSpPr txBox="1"/>
          <p:nvPr>
            <p:ph idx="1" type="body"/>
          </p:nvPr>
        </p:nvSpPr>
        <p:spPr>
          <a:xfrm>
            <a:off x="4566600" y="1343123"/>
            <a:ext cx="3858900" cy="3111300"/>
          </a:xfrm>
          <a:prstGeom prst="rect">
            <a:avLst/>
          </a:prstGeom>
        </p:spPr>
        <p:txBody>
          <a:bodyPr anchorCtr="0" anchor="b" bIns="91425" lIns="91425" spcFirstLastPara="1" rIns="91425" wrap="square" tIns="91425">
            <a:noAutofit/>
          </a:bodyPr>
          <a:lstStyle>
            <a:lvl1pPr indent="-317500" lvl="0" marL="457200" rtl="0">
              <a:spcBef>
                <a:spcPts val="0"/>
              </a:spcBef>
              <a:spcAft>
                <a:spcPts val="0"/>
              </a:spcAft>
              <a:buClr>
                <a:schemeClr val="accent3"/>
              </a:buClr>
              <a:buSzPts val="1400"/>
              <a:buChar char="●"/>
              <a:defRPr sz="1400"/>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480" name="Google Shape;480;p38"/>
          <p:cNvSpPr txBox="1"/>
          <p:nvPr>
            <p:ph idx="2" type="body"/>
          </p:nvPr>
        </p:nvSpPr>
        <p:spPr>
          <a:xfrm>
            <a:off x="718500" y="1343026"/>
            <a:ext cx="3840000" cy="3111300"/>
          </a:xfrm>
          <a:prstGeom prst="rect">
            <a:avLst/>
          </a:prstGeom>
        </p:spPr>
        <p:txBody>
          <a:bodyPr anchorCtr="0" anchor="b" bIns="91425" lIns="91425" spcFirstLastPara="1" rIns="91425" wrap="square" tIns="91425">
            <a:noAutofit/>
          </a:bodyPr>
          <a:lstStyle>
            <a:lvl1pPr indent="-317500" lvl="0" marL="457200" rtl="0">
              <a:spcBef>
                <a:spcPts val="0"/>
              </a:spcBef>
              <a:spcAft>
                <a:spcPts val="0"/>
              </a:spcAft>
              <a:buClr>
                <a:schemeClr val="accent3"/>
              </a:buClr>
              <a:buSzPts val="1400"/>
              <a:buChar char="●"/>
              <a:defRPr sz="1400"/>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481" name="Google Shape;481;p38"/>
          <p:cNvSpPr txBox="1"/>
          <p:nvPr>
            <p:ph type="title"/>
          </p:nvPr>
        </p:nvSpPr>
        <p:spPr>
          <a:xfrm>
            <a:off x="713225" y="368825"/>
            <a:ext cx="77214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482" name="Google Shape;482;p38"/>
          <p:cNvSpPr/>
          <p:nvPr/>
        </p:nvSpPr>
        <p:spPr>
          <a:xfrm>
            <a:off x="945596" y="265125"/>
            <a:ext cx="207053" cy="207082"/>
          </a:xfrm>
          <a:custGeom>
            <a:rect b="b" l="l" r="r" t="t"/>
            <a:pathLst>
              <a:path extrusionOk="0" h="7240" w="7239">
                <a:moveTo>
                  <a:pt x="2869" y="1"/>
                </a:moveTo>
                <a:cubicBezTo>
                  <a:pt x="2536" y="1"/>
                  <a:pt x="2436" y="134"/>
                  <a:pt x="2436" y="435"/>
                </a:cubicBezTo>
                <a:lnTo>
                  <a:pt x="2436" y="2469"/>
                </a:lnTo>
                <a:lnTo>
                  <a:pt x="434" y="2469"/>
                </a:lnTo>
                <a:cubicBezTo>
                  <a:pt x="134" y="2469"/>
                  <a:pt x="0" y="2603"/>
                  <a:pt x="0" y="2903"/>
                </a:cubicBezTo>
                <a:lnTo>
                  <a:pt x="0" y="4304"/>
                </a:lnTo>
                <a:cubicBezTo>
                  <a:pt x="0" y="4638"/>
                  <a:pt x="134" y="4738"/>
                  <a:pt x="434" y="4738"/>
                </a:cubicBezTo>
                <a:lnTo>
                  <a:pt x="2436" y="4738"/>
                </a:lnTo>
                <a:lnTo>
                  <a:pt x="2436" y="6806"/>
                </a:lnTo>
                <a:cubicBezTo>
                  <a:pt x="2436" y="7106"/>
                  <a:pt x="2536" y="7239"/>
                  <a:pt x="2869" y="7239"/>
                </a:cubicBezTo>
                <a:lnTo>
                  <a:pt x="4370" y="7239"/>
                </a:lnTo>
                <a:cubicBezTo>
                  <a:pt x="4704" y="7239"/>
                  <a:pt x="4804" y="7106"/>
                  <a:pt x="4804" y="6806"/>
                </a:cubicBezTo>
                <a:lnTo>
                  <a:pt x="4804" y="4738"/>
                </a:lnTo>
                <a:lnTo>
                  <a:pt x="6805" y="4738"/>
                </a:lnTo>
                <a:cubicBezTo>
                  <a:pt x="7106" y="4738"/>
                  <a:pt x="7239" y="4604"/>
                  <a:pt x="7239" y="4304"/>
                </a:cubicBezTo>
                <a:lnTo>
                  <a:pt x="7239" y="2903"/>
                </a:lnTo>
                <a:cubicBezTo>
                  <a:pt x="7239" y="2603"/>
                  <a:pt x="7106" y="2469"/>
                  <a:pt x="6805" y="2469"/>
                </a:cubicBezTo>
                <a:lnTo>
                  <a:pt x="4804" y="2469"/>
                </a:lnTo>
                <a:lnTo>
                  <a:pt x="4804" y="435"/>
                </a:lnTo>
                <a:cubicBezTo>
                  <a:pt x="4804" y="134"/>
                  <a:pt x="4670" y="1"/>
                  <a:pt x="437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38"/>
          <p:cNvSpPr/>
          <p:nvPr/>
        </p:nvSpPr>
        <p:spPr>
          <a:xfrm>
            <a:off x="221750" y="4155714"/>
            <a:ext cx="230146" cy="230178"/>
          </a:xfrm>
          <a:custGeom>
            <a:rect b="b" l="l" r="r" t="t"/>
            <a:pathLst>
              <a:path extrusionOk="0" h="7240" w="7239">
                <a:moveTo>
                  <a:pt x="2869" y="1"/>
                </a:moveTo>
                <a:cubicBezTo>
                  <a:pt x="2536" y="1"/>
                  <a:pt x="2436" y="134"/>
                  <a:pt x="2436" y="435"/>
                </a:cubicBezTo>
                <a:lnTo>
                  <a:pt x="2436" y="2469"/>
                </a:lnTo>
                <a:lnTo>
                  <a:pt x="434" y="2469"/>
                </a:lnTo>
                <a:cubicBezTo>
                  <a:pt x="134" y="2469"/>
                  <a:pt x="0" y="2603"/>
                  <a:pt x="0" y="2903"/>
                </a:cubicBezTo>
                <a:lnTo>
                  <a:pt x="0" y="4304"/>
                </a:lnTo>
                <a:cubicBezTo>
                  <a:pt x="0" y="4638"/>
                  <a:pt x="134" y="4738"/>
                  <a:pt x="434" y="4738"/>
                </a:cubicBezTo>
                <a:lnTo>
                  <a:pt x="2436" y="4738"/>
                </a:lnTo>
                <a:lnTo>
                  <a:pt x="2436" y="6806"/>
                </a:lnTo>
                <a:cubicBezTo>
                  <a:pt x="2436" y="7106"/>
                  <a:pt x="2536" y="7239"/>
                  <a:pt x="2869" y="7239"/>
                </a:cubicBezTo>
                <a:lnTo>
                  <a:pt x="4370" y="7239"/>
                </a:lnTo>
                <a:cubicBezTo>
                  <a:pt x="4704" y="7239"/>
                  <a:pt x="4804" y="7106"/>
                  <a:pt x="4804" y="6806"/>
                </a:cubicBezTo>
                <a:lnTo>
                  <a:pt x="4804" y="4738"/>
                </a:lnTo>
                <a:lnTo>
                  <a:pt x="6805" y="4738"/>
                </a:lnTo>
                <a:cubicBezTo>
                  <a:pt x="7106" y="4738"/>
                  <a:pt x="7239" y="4604"/>
                  <a:pt x="7239" y="4304"/>
                </a:cubicBezTo>
                <a:lnTo>
                  <a:pt x="7239" y="2903"/>
                </a:lnTo>
                <a:cubicBezTo>
                  <a:pt x="7239" y="2603"/>
                  <a:pt x="7106" y="2469"/>
                  <a:pt x="6805" y="2469"/>
                </a:cubicBezTo>
                <a:lnTo>
                  <a:pt x="4804" y="2469"/>
                </a:lnTo>
                <a:lnTo>
                  <a:pt x="4804" y="435"/>
                </a:lnTo>
                <a:cubicBezTo>
                  <a:pt x="4804" y="134"/>
                  <a:pt x="4670" y="1"/>
                  <a:pt x="437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38"/>
          <p:cNvSpPr/>
          <p:nvPr/>
        </p:nvSpPr>
        <p:spPr>
          <a:xfrm>
            <a:off x="8559313" y="309359"/>
            <a:ext cx="230146" cy="230146"/>
          </a:xfrm>
          <a:custGeom>
            <a:rect b="b" l="l" r="r" t="t"/>
            <a:pathLst>
              <a:path extrusionOk="0" h="7239" w="7239">
                <a:moveTo>
                  <a:pt x="2835" y="0"/>
                </a:moveTo>
                <a:cubicBezTo>
                  <a:pt x="2535" y="0"/>
                  <a:pt x="2402" y="134"/>
                  <a:pt x="2402" y="434"/>
                </a:cubicBezTo>
                <a:lnTo>
                  <a:pt x="2402" y="2469"/>
                </a:lnTo>
                <a:lnTo>
                  <a:pt x="434" y="2469"/>
                </a:lnTo>
                <a:cubicBezTo>
                  <a:pt x="133" y="2469"/>
                  <a:pt x="0" y="2602"/>
                  <a:pt x="0" y="2902"/>
                </a:cubicBezTo>
                <a:lnTo>
                  <a:pt x="0" y="4303"/>
                </a:lnTo>
                <a:cubicBezTo>
                  <a:pt x="0" y="4604"/>
                  <a:pt x="133" y="4737"/>
                  <a:pt x="434" y="4737"/>
                </a:cubicBezTo>
                <a:lnTo>
                  <a:pt x="2402" y="4737"/>
                </a:lnTo>
                <a:lnTo>
                  <a:pt x="2402" y="6772"/>
                </a:lnTo>
                <a:cubicBezTo>
                  <a:pt x="2402" y="7105"/>
                  <a:pt x="2535" y="7239"/>
                  <a:pt x="2835" y="7239"/>
                </a:cubicBezTo>
                <a:lnTo>
                  <a:pt x="4370" y="7239"/>
                </a:lnTo>
                <a:cubicBezTo>
                  <a:pt x="4670" y="7239"/>
                  <a:pt x="4803" y="7105"/>
                  <a:pt x="4803" y="6772"/>
                </a:cubicBezTo>
                <a:lnTo>
                  <a:pt x="4803" y="4737"/>
                </a:lnTo>
                <a:lnTo>
                  <a:pt x="6805" y="4737"/>
                </a:lnTo>
                <a:cubicBezTo>
                  <a:pt x="7105" y="4737"/>
                  <a:pt x="7239" y="4604"/>
                  <a:pt x="7239" y="4303"/>
                </a:cubicBezTo>
                <a:lnTo>
                  <a:pt x="7239" y="2902"/>
                </a:lnTo>
                <a:cubicBezTo>
                  <a:pt x="7239" y="2602"/>
                  <a:pt x="7105" y="2469"/>
                  <a:pt x="6805" y="2469"/>
                </a:cubicBezTo>
                <a:lnTo>
                  <a:pt x="4803" y="2469"/>
                </a:lnTo>
                <a:lnTo>
                  <a:pt x="4803" y="434"/>
                </a:lnTo>
                <a:cubicBezTo>
                  <a:pt x="4803" y="134"/>
                  <a:pt x="4670" y="0"/>
                  <a:pt x="437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38"/>
          <p:cNvSpPr/>
          <p:nvPr/>
        </p:nvSpPr>
        <p:spPr>
          <a:xfrm>
            <a:off x="921424" y="4782453"/>
            <a:ext cx="231227" cy="230146"/>
          </a:xfrm>
          <a:custGeom>
            <a:rect b="b" l="l" r="r" t="t"/>
            <a:pathLst>
              <a:path extrusionOk="0" h="7239" w="7273">
                <a:moveTo>
                  <a:pt x="2902" y="0"/>
                </a:moveTo>
                <a:cubicBezTo>
                  <a:pt x="2569" y="0"/>
                  <a:pt x="2469" y="134"/>
                  <a:pt x="2469" y="434"/>
                </a:cubicBezTo>
                <a:lnTo>
                  <a:pt x="2469" y="2502"/>
                </a:lnTo>
                <a:lnTo>
                  <a:pt x="434" y="2502"/>
                </a:lnTo>
                <a:cubicBezTo>
                  <a:pt x="134" y="2502"/>
                  <a:pt x="0" y="2636"/>
                  <a:pt x="0" y="2936"/>
                </a:cubicBezTo>
                <a:lnTo>
                  <a:pt x="0" y="4303"/>
                </a:lnTo>
                <a:cubicBezTo>
                  <a:pt x="0" y="4637"/>
                  <a:pt x="134" y="4770"/>
                  <a:pt x="434" y="4770"/>
                </a:cubicBezTo>
                <a:lnTo>
                  <a:pt x="2435" y="4770"/>
                </a:lnTo>
                <a:lnTo>
                  <a:pt x="2435" y="6805"/>
                </a:lnTo>
                <a:cubicBezTo>
                  <a:pt x="2435" y="7106"/>
                  <a:pt x="2569" y="7239"/>
                  <a:pt x="2869" y="7239"/>
                </a:cubicBezTo>
                <a:lnTo>
                  <a:pt x="4404" y="7239"/>
                </a:lnTo>
                <a:cubicBezTo>
                  <a:pt x="4704" y="7239"/>
                  <a:pt x="4837" y="7106"/>
                  <a:pt x="4837" y="6805"/>
                </a:cubicBezTo>
                <a:lnTo>
                  <a:pt x="4837" y="4770"/>
                </a:lnTo>
                <a:lnTo>
                  <a:pt x="6839" y="4770"/>
                </a:lnTo>
                <a:cubicBezTo>
                  <a:pt x="7139" y="4770"/>
                  <a:pt x="7272" y="4637"/>
                  <a:pt x="7272" y="4303"/>
                </a:cubicBezTo>
                <a:lnTo>
                  <a:pt x="7272" y="2936"/>
                </a:lnTo>
                <a:cubicBezTo>
                  <a:pt x="7272" y="2602"/>
                  <a:pt x="7139" y="2502"/>
                  <a:pt x="6839" y="2502"/>
                </a:cubicBezTo>
                <a:lnTo>
                  <a:pt x="4837" y="2502"/>
                </a:lnTo>
                <a:lnTo>
                  <a:pt x="4837" y="434"/>
                </a:lnTo>
                <a:cubicBezTo>
                  <a:pt x="4837" y="134"/>
                  <a:pt x="4704" y="0"/>
                  <a:pt x="440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6" name="Google Shape;486;p38"/>
          <p:cNvGrpSpPr/>
          <p:nvPr/>
        </p:nvGrpSpPr>
        <p:grpSpPr>
          <a:xfrm>
            <a:off x="8602635" y="3741188"/>
            <a:ext cx="357775" cy="295791"/>
            <a:chOff x="-783927" y="2108838"/>
            <a:chExt cx="357775" cy="295791"/>
          </a:xfrm>
        </p:grpSpPr>
        <p:sp>
          <p:nvSpPr>
            <p:cNvPr id="487" name="Google Shape;487;p38"/>
            <p:cNvSpPr/>
            <p:nvPr/>
          </p:nvSpPr>
          <p:spPr>
            <a:xfrm>
              <a:off x="-783927" y="2108838"/>
              <a:ext cx="357775" cy="295791"/>
            </a:xfrm>
            <a:custGeom>
              <a:rect b="b" l="l" r="r" t="t"/>
              <a:pathLst>
                <a:path extrusionOk="0" h="8456" w="10228">
                  <a:moveTo>
                    <a:pt x="4674" y="1"/>
                  </a:moveTo>
                  <a:cubicBezTo>
                    <a:pt x="3660" y="1"/>
                    <a:pt x="2642" y="369"/>
                    <a:pt x="1835" y="1113"/>
                  </a:cubicBezTo>
                  <a:cubicBezTo>
                    <a:pt x="134" y="2681"/>
                    <a:pt x="1" y="5316"/>
                    <a:pt x="1568" y="7017"/>
                  </a:cubicBezTo>
                  <a:cubicBezTo>
                    <a:pt x="1735" y="7217"/>
                    <a:pt x="1935" y="7384"/>
                    <a:pt x="2135" y="7518"/>
                  </a:cubicBezTo>
                  <a:cubicBezTo>
                    <a:pt x="2962" y="8173"/>
                    <a:pt x="3852" y="8456"/>
                    <a:pt x="4706" y="8456"/>
                  </a:cubicBezTo>
                  <a:cubicBezTo>
                    <a:pt x="7680" y="8456"/>
                    <a:pt x="10227" y="5030"/>
                    <a:pt x="8206" y="1947"/>
                  </a:cubicBezTo>
                  <a:cubicBezTo>
                    <a:pt x="8073" y="1747"/>
                    <a:pt x="7906" y="1547"/>
                    <a:pt x="7739" y="1346"/>
                  </a:cubicBezTo>
                  <a:cubicBezTo>
                    <a:pt x="6916" y="452"/>
                    <a:pt x="5797" y="1"/>
                    <a:pt x="467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38"/>
            <p:cNvSpPr/>
            <p:nvPr/>
          </p:nvSpPr>
          <p:spPr>
            <a:xfrm>
              <a:off x="-745414" y="2137242"/>
              <a:ext cx="248568" cy="234576"/>
            </a:xfrm>
            <a:custGeom>
              <a:rect b="b" l="l" r="r" t="t"/>
              <a:pathLst>
                <a:path extrusionOk="0" h="6706" w="7106">
                  <a:moveTo>
                    <a:pt x="6038" y="1"/>
                  </a:moveTo>
                  <a:lnTo>
                    <a:pt x="0" y="5571"/>
                  </a:lnTo>
                  <a:cubicBezTo>
                    <a:pt x="134" y="5805"/>
                    <a:pt x="301" y="6005"/>
                    <a:pt x="467" y="6205"/>
                  </a:cubicBezTo>
                  <a:cubicBezTo>
                    <a:pt x="634" y="6405"/>
                    <a:pt x="834" y="6572"/>
                    <a:pt x="1034" y="6706"/>
                  </a:cubicBezTo>
                  <a:lnTo>
                    <a:pt x="7105" y="1135"/>
                  </a:lnTo>
                  <a:cubicBezTo>
                    <a:pt x="6972" y="935"/>
                    <a:pt x="6805" y="735"/>
                    <a:pt x="6638" y="534"/>
                  </a:cubicBezTo>
                  <a:cubicBezTo>
                    <a:pt x="6472" y="334"/>
                    <a:pt x="6271" y="167"/>
                    <a:pt x="603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9" name="Google Shape;489;p38"/>
          <p:cNvGrpSpPr/>
          <p:nvPr/>
        </p:nvGrpSpPr>
        <p:grpSpPr>
          <a:xfrm rot="-1300979">
            <a:off x="8352613" y="4491458"/>
            <a:ext cx="643542" cy="377042"/>
            <a:chOff x="-1131628" y="1250953"/>
            <a:chExt cx="695437" cy="407447"/>
          </a:xfrm>
        </p:grpSpPr>
        <p:sp>
          <p:nvSpPr>
            <p:cNvPr id="490" name="Google Shape;490;p38"/>
            <p:cNvSpPr/>
            <p:nvPr/>
          </p:nvSpPr>
          <p:spPr>
            <a:xfrm>
              <a:off x="-1131628" y="1250953"/>
              <a:ext cx="695437" cy="407447"/>
            </a:xfrm>
            <a:custGeom>
              <a:rect b="b" l="l" r="r" t="t"/>
              <a:pathLst>
                <a:path extrusionOk="0" h="11648" w="19881">
                  <a:moveTo>
                    <a:pt x="15592" y="0"/>
                  </a:moveTo>
                  <a:cubicBezTo>
                    <a:pt x="15168" y="0"/>
                    <a:pt x="14735" y="71"/>
                    <a:pt x="14310" y="220"/>
                  </a:cubicBezTo>
                  <a:lnTo>
                    <a:pt x="3036" y="4256"/>
                  </a:lnTo>
                  <a:cubicBezTo>
                    <a:pt x="1034" y="4956"/>
                    <a:pt x="0" y="7125"/>
                    <a:pt x="701" y="9126"/>
                  </a:cubicBezTo>
                  <a:cubicBezTo>
                    <a:pt x="1252" y="10676"/>
                    <a:pt x="2735" y="11647"/>
                    <a:pt x="4318" y="11647"/>
                  </a:cubicBezTo>
                  <a:cubicBezTo>
                    <a:pt x="4745" y="11647"/>
                    <a:pt x="5179" y="11576"/>
                    <a:pt x="5604" y="11428"/>
                  </a:cubicBezTo>
                  <a:lnTo>
                    <a:pt x="16879" y="7425"/>
                  </a:lnTo>
                  <a:cubicBezTo>
                    <a:pt x="18847" y="6691"/>
                    <a:pt x="19881" y="4523"/>
                    <a:pt x="19180" y="2521"/>
                  </a:cubicBezTo>
                  <a:cubicBezTo>
                    <a:pt x="18629" y="971"/>
                    <a:pt x="17166" y="0"/>
                    <a:pt x="1559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38"/>
            <p:cNvSpPr/>
            <p:nvPr/>
          </p:nvSpPr>
          <p:spPr>
            <a:xfrm>
              <a:off x="-1131628" y="1328644"/>
              <a:ext cx="393245" cy="329756"/>
            </a:xfrm>
            <a:custGeom>
              <a:rect b="b" l="l" r="r" t="t"/>
              <a:pathLst>
                <a:path extrusionOk="0" h="9427" w="11242">
                  <a:moveTo>
                    <a:pt x="8673" y="0"/>
                  </a:moveTo>
                  <a:lnTo>
                    <a:pt x="3036" y="2035"/>
                  </a:lnTo>
                  <a:cubicBezTo>
                    <a:pt x="1034" y="2735"/>
                    <a:pt x="0" y="4904"/>
                    <a:pt x="701" y="6905"/>
                  </a:cubicBezTo>
                  <a:cubicBezTo>
                    <a:pt x="1252" y="8455"/>
                    <a:pt x="2735" y="9426"/>
                    <a:pt x="4318" y="9426"/>
                  </a:cubicBezTo>
                  <a:cubicBezTo>
                    <a:pt x="4745" y="9426"/>
                    <a:pt x="5179" y="9355"/>
                    <a:pt x="5604" y="9207"/>
                  </a:cubicBezTo>
                  <a:lnTo>
                    <a:pt x="11241" y="7205"/>
                  </a:lnTo>
                  <a:lnTo>
                    <a:pt x="867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38"/>
            <p:cNvSpPr/>
            <p:nvPr/>
          </p:nvSpPr>
          <p:spPr>
            <a:xfrm>
              <a:off x="-1033614" y="1304858"/>
              <a:ext cx="460931" cy="190956"/>
            </a:xfrm>
            <a:custGeom>
              <a:rect b="b" l="l" r="r" t="t"/>
              <a:pathLst>
                <a:path extrusionOk="0" h="5459" w="13177">
                  <a:moveTo>
                    <a:pt x="12479" y="0"/>
                  </a:moveTo>
                  <a:cubicBezTo>
                    <a:pt x="12400" y="0"/>
                    <a:pt x="12320" y="15"/>
                    <a:pt x="12242" y="46"/>
                  </a:cubicBezTo>
                  <a:lnTo>
                    <a:pt x="500" y="4216"/>
                  </a:lnTo>
                  <a:cubicBezTo>
                    <a:pt x="167" y="4349"/>
                    <a:pt x="0" y="4716"/>
                    <a:pt x="100" y="5050"/>
                  </a:cubicBezTo>
                  <a:cubicBezTo>
                    <a:pt x="205" y="5285"/>
                    <a:pt x="453" y="5459"/>
                    <a:pt x="716" y="5459"/>
                  </a:cubicBezTo>
                  <a:cubicBezTo>
                    <a:pt x="788" y="5459"/>
                    <a:pt x="862" y="5446"/>
                    <a:pt x="934" y="5417"/>
                  </a:cubicBezTo>
                  <a:lnTo>
                    <a:pt x="12676" y="1214"/>
                  </a:lnTo>
                  <a:cubicBezTo>
                    <a:pt x="13009" y="1114"/>
                    <a:pt x="13176" y="747"/>
                    <a:pt x="13076" y="413"/>
                  </a:cubicBezTo>
                  <a:cubicBezTo>
                    <a:pt x="12974" y="158"/>
                    <a:pt x="12735" y="0"/>
                    <a:pt x="12479" y="0"/>
                  </a:cubicBezTo>
                  <a:close/>
                </a:path>
              </a:pathLst>
            </a:custGeom>
            <a:solidFill>
              <a:srgbClr val="FAE9CD">
                <a:alpha val="48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3" name="Google Shape;493;p38"/>
          <p:cNvGrpSpPr/>
          <p:nvPr/>
        </p:nvGrpSpPr>
        <p:grpSpPr>
          <a:xfrm rot="-6220639">
            <a:off x="70930" y="350985"/>
            <a:ext cx="643516" cy="377027"/>
            <a:chOff x="-1131628" y="1250953"/>
            <a:chExt cx="695437" cy="407447"/>
          </a:xfrm>
        </p:grpSpPr>
        <p:sp>
          <p:nvSpPr>
            <p:cNvPr id="494" name="Google Shape;494;p38"/>
            <p:cNvSpPr/>
            <p:nvPr/>
          </p:nvSpPr>
          <p:spPr>
            <a:xfrm>
              <a:off x="-1131628" y="1250953"/>
              <a:ext cx="695437" cy="407447"/>
            </a:xfrm>
            <a:custGeom>
              <a:rect b="b" l="l" r="r" t="t"/>
              <a:pathLst>
                <a:path extrusionOk="0" h="11648" w="19881">
                  <a:moveTo>
                    <a:pt x="15592" y="0"/>
                  </a:moveTo>
                  <a:cubicBezTo>
                    <a:pt x="15168" y="0"/>
                    <a:pt x="14735" y="71"/>
                    <a:pt x="14310" y="220"/>
                  </a:cubicBezTo>
                  <a:lnTo>
                    <a:pt x="3036" y="4256"/>
                  </a:lnTo>
                  <a:cubicBezTo>
                    <a:pt x="1034" y="4956"/>
                    <a:pt x="0" y="7125"/>
                    <a:pt x="701" y="9126"/>
                  </a:cubicBezTo>
                  <a:cubicBezTo>
                    <a:pt x="1252" y="10676"/>
                    <a:pt x="2735" y="11647"/>
                    <a:pt x="4318" y="11647"/>
                  </a:cubicBezTo>
                  <a:cubicBezTo>
                    <a:pt x="4745" y="11647"/>
                    <a:pt x="5179" y="11576"/>
                    <a:pt x="5604" y="11428"/>
                  </a:cubicBezTo>
                  <a:lnTo>
                    <a:pt x="16879" y="7425"/>
                  </a:lnTo>
                  <a:cubicBezTo>
                    <a:pt x="18847" y="6691"/>
                    <a:pt x="19881" y="4523"/>
                    <a:pt x="19180" y="2521"/>
                  </a:cubicBezTo>
                  <a:cubicBezTo>
                    <a:pt x="18629" y="971"/>
                    <a:pt x="17166" y="0"/>
                    <a:pt x="1559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38"/>
            <p:cNvSpPr/>
            <p:nvPr/>
          </p:nvSpPr>
          <p:spPr>
            <a:xfrm>
              <a:off x="-1131628" y="1328644"/>
              <a:ext cx="393245" cy="329756"/>
            </a:xfrm>
            <a:custGeom>
              <a:rect b="b" l="l" r="r" t="t"/>
              <a:pathLst>
                <a:path extrusionOk="0" h="9427" w="11242">
                  <a:moveTo>
                    <a:pt x="8673" y="0"/>
                  </a:moveTo>
                  <a:lnTo>
                    <a:pt x="3036" y="2035"/>
                  </a:lnTo>
                  <a:cubicBezTo>
                    <a:pt x="1034" y="2735"/>
                    <a:pt x="0" y="4904"/>
                    <a:pt x="701" y="6905"/>
                  </a:cubicBezTo>
                  <a:cubicBezTo>
                    <a:pt x="1252" y="8455"/>
                    <a:pt x="2735" y="9426"/>
                    <a:pt x="4318" y="9426"/>
                  </a:cubicBezTo>
                  <a:cubicBezTo>
                    <a:pt x="4745" y="9426"/>
                    <a:pt x="5179" y="9355"/>
                    <a:pt x="5604" y="9207"/>
                  </a:cubicBezTo>
                  <a:lnTo>
                    <a:pt x="11241" y="7205"/>
                  </a:lnTo>
                  <a:lnTo>
                    <a:pt x="867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38"/>
            <p:cNvSpPr/>
            <p:nvPr/>
          </p:nvSpPr>
          <p:spPr>
            <a:xfrm>
              <a:off x="-1033614" y="1304858"/>
              <a:ext cx="460931" cy="190956"/>
            </a:xfrm>
            <a:custGeom>
              <a:rect b="b" l="l" r="r" t="t"/>
              <a:pathLst>
                <a:path extrusionOk="0" h="5459" w="13177">
                  <a:moveTo>
                    <a:pt x="12479" y="0"/>
                  </a:moveTo>
                  <a:cubicBezTo>
                    <a:pt x="12400" y="0"/>
                    <a:pt x="12320" y="15"/>
                    <a:pt x="12242" y="46"/>
                  </a:cubicBezTo>
                  <a:lnTo>
                    <a:pt x="500" y="4216"/>
                  </a:lnTo>
                  <a:cubicBezTo>
                    <a:pt x="167" y="4349"/>
                    <a:pt x="0" y="4716"/>
                    <a:pt x="100" y="5050"/>
                  </a:cubicBezTo>
                  <a:cubicBezTo>
                    <a:pt x="205" y="5285"/>
                    <a:pt x="453" y="5459"/>
                    <a:pt x="716" y="5459"/>
                  </a:cubicBezTo>
                  <a:cubicBezTo>
                    <a:pt x="788" y="5459"/>
                    <a:pt x="862" y="5446"/>
                    <a:pt x="934" y="5417"/>
                  </a:cubicBezTo>
                  <a:lnTo>
                    <a:pt x="12676" y="1214"/>
                  </a:lnTo>
                  <a:cubicBezTo>
                    <a:pt x="13009" y="1114"/>
                    <a:pt x="13176" y="747"/>
                    <a:pt x="13076" y="413"/>
                  </a:cubicBezTo>
                  <a:cubicBezTo>
                    <a:pt x="12974" y="158"/>
                    <a:pt x="12735" y="0"/>
                    <a:pt x="12479" y="0"/>
                  </a:cubicBezTo>
                  <a:close/>
                </a:path>
              </a:pathLst>
            </a:custGeom>
            <a:solidFill>
              <a:srgbClr val="FAE9CD">
                <a:alpha val="48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3">
  <p:cSld name="CUSTOM_17_1">
    <p:spTree>
      <p:nvGrpSpPr>
        <p:cNvPr id="497" name="Shape 497"/>
        <p:cNvGrpSpPr/>
        <p:nvPr/>
      </p:nvGrpSpPr>
      <p:grpSpPr>
        <a:xfrm>
          <a:off x="0" y="0"/>
          <a:ext cx="0" cy="0"/>
          <a:chOff x="0" y="0"/>
          <a:chExt cx="0" cy="0"/>
        </a:xfrm>
      </p:grpSpPr>
      <p:sp>
        <p:nvSpPr>
          <p:cNvPr id="498" name="Google Shape;498;p39"/>
          <p:cNvSpPr txBox="1"/>
          <p:nvPr>
            <p:ph idx="1" type="body"/>
          </p:nvPr>
        </p:nvSpPr>
        <p:spPr>
          <a:xfrm>
            <a:off x="4802374" y="1419325"/>
            <a:ext cx="3628800" cy="28965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Clr>
                <a:schemeClr val="accent3"/>
              </a:buClr>
              <a:buSzPts val="1400"/>
              <a:buChar char="●"/>
              <a:defRPr sz="1500"/>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499" name="Google Shape;499;p39"/>
          <p:cNvSpPr txBox="1"/>
          <p:nvPr>
            <p:ph idx="2" type="body"/>
          </p:nvPr>
        </p:nvSpPr>
        <p:spPr>
          <a:xfrm>
            <a:off x="718500" y="1419225"/>
            <a:ext cx="3628800" cy="28965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Clr>
                <a:schemeClr val="accent3"/>
              </a:buClr>
              <a:buSzPts val="1400"/>
              <a:buChar char="●"/>
              <a:defRPr sz="1500"/>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500" name="Google Shape;500;p39"/>
          <p:cNvSpPr txBox="1"/>
          <p:nvPr>
            <p:ph type="title"/>
          </p:nvPr>
        </p:nvSpPr>
        <p:spPr>
          <a:xfrm>
            <a:off x="713225" y="368825"/>
            <a:ext cx="77214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501" name="Google Shape;501;p39"/>
          <p:cNvSpPr/>
          <p:nvPr/>
        </p:nvSpPr>
        <p:spPr>
          <a:xfrm>
            <a:off x="7805088" y="138684"/>
            <a:ext cx="230146" cy="230146"/>
          </a:xfrm>
          <a:custGeom>
            <a:rect b="b" l="l" r="r" t="t"/>
            <a:pathLst>
              <a:path extrusionOk="0" h="7239" w="7239">
                <a:moveTo>
                  <a:pt x="2835" y="0"/>
                </a:moveTo>
                <a:cubicBezTo>
                  <a:pt x="2535" y="0"/>
                  <a:pt x="2402" y="134"/>
                  <a:pt x="2402" y="434"/>
                </a:cubicBezTo>
                <a:lnTo>
                  <a:pt x="2402" y="2469"/>
                </a:lnTo>
                <a:lnTo>
                  <a:pt x="434" y="2469"/>
                </a:lnTo>
                <a:cubicBezTo>
                  <a:pt x="133" y="2469"/>
                  <a:pt x="0" y="2602"/>
                  <a:pt x="0" y="2902"/>
                </a:cubicBezTo>
                <a:lnTo>
                  <a:pt x="0" y="4303"/>
                </a:lnTo>
                <a:cubicBezTo>
                  <a:pt x="0" y="4604"/>
                  <a:pt x="133" y="4737"/>
                  <a:pt x="434" y="4737"/>
                </a:cubicBezTo>
                <a:lnTo>
                  <a:pt x="2402" y="4737"/>
                </a:lnTo>
                <a:lnTo>
                  <a:pt x="2402" y="6772"/>
                </a:lnTo>
                <a:cubicBezTo>
                  <a:pt x="2402" y="7105"/>
                  <a:pt x="2535" y="7239"/>
                  <a:pt x="2835" y="7239"/>
                </a:cubicBezTo>
                <a:lnTo>
                  <a:pt x="4370" y="7239"/>
                </a:lnTo>
                <a:cubicBezTo>
                  <a:pt x="4670" y="7239"/>
                  <a:pt x="4803" y="7105"/>
                  <a:pt x="4803" y="6772"/>
                </a:cubicBezTo>
                <a:lnTo>
                  <a:pt x="4803" y="4737"/>
                </a:lnTo>
                <a:lnTo>
                  <a:pt x="6805" y="4737"/>
                </a:lnTo>
                <a:cubicBezTo>
                  <a:pt x="7105" y="4737"/>
                  <a:pt x="7239" y="4604"/>
                  <a:pt x="7239" y="4303"/>
                </a:cubicBezTo>
                <a:lnTo>
                  <a:pt x="7239" y="2902"/>
                </a:lnTo>
                <a:cubicBezTo>
                  <a:pt x="7239" y="2602"/>
                  <a:pt x="7105" y="2469"/>
                  <a:pt x="6805" y="2469"/>
                </a:cubicBezTo>
                <a:lnTo>
                  <a:pt x="4803" y="2469"/>
                </a:lnTo>
                <a:lnTo>
                  <a:pt x="4803" y="434"/>
                </a:lnTo>
                <a:cubicBezTo>
                  <a:pt x="4803" y="134"/>
                  <a:pt x="4670" y="0"/>
                  <a:pt x="437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39"/>
          <p:cNvSpPr/>
          <p:nvPr/>
        </p:nvSpPr>
        <p:spPr>
          <a:xfrm>
            <a:off x="412600" y="2223927"/>
            <a:ext cx="230146" cy="230178"/>
          </a:xfrm>
          <a:custGeom>
            <a:rect b="b" l="l" r="r" t="t"/>
            <a:pathLst>
              <a:path extrusionOk="0" h="7240" w="7239">
                <a:moveTo>
                  <a:pt x="2869" y="1"/>
                </a:moveTo>
                <a:cubicBezTo>
                  <a:pt x="2536" y="1"/>
                  <a:pt x="2436" y="134"/>
                  <a:pt x="2436" y="435"/>
                </a:cubicBezTo>
                <a:lnTo>
                  <a:pt x="2436" y="2469"/>
                </a:lnTo>
                <a:lnTo>
                  <a:pt x="434" y="2469"/>
                </a:lnTo>
                <a:cubicBezTo>
                  <a:pt x="134" y="2469"/>
                  <a:pt x="0" y="2603"/>
                  <a:pt x="0" y="2903"/>
                </a:cubicBezTo>
                <a:lnTo>
                  <a:pt x="0" y="4304"/>
                </a:lnTo>
                <a:cubicBezTo>
                  <a:pt x="0" y="4638"/>
                  <a:pt x="134" y="4738"/>
                  <a:pt x="434" y="4738"/>
                </a:cubicBezTo>
                <a:lnTo>
                  <a:pt x="2436" y="4738"/>
                </a:lnTo>
                <a:lnTo>
                  <a:pt x="2436" y="6806"/>
                </a:lnTo>
                <a:cubicBezTo>
                  <a:pt x="2436" y="7106"/>
                  <a:pt x="2536" y="7239"/>
                  <a:pt x="2869" y="7239"/>
                </a:cubicBezTo>
                <a:lnTo>
                  <a:pt x="4370" y="7239"/>
                </a:lnTo>
                <a:cubicBezTo>
                  <a:pt x="4704" y="7239"/>
                  <a:pt x="4804" y="7106"/>
                  <a:pt x="4804" y="6806"/>
                </a:cubicBezTo>
                <a:lnTo>
                  <a:pt x="4804" y="4738"/>
                </a:lnTo>
                <a:lnTo>
                  <a:pt x="6805" y="4738"/>
                </a:lnTo>
                <a:cubicBezTo>
                  <a:pt x="7106" y="4738"/>
                  <a:pt x="7239" y="4604"/>
                  <a:pt x="7239" y="4304"/>
                </a:cubicBezTo>
                <a:lnTo>
                  <a:pt x="7239" y="2903"/>
                </a:lnTo>
                <a:cubicBezTo>
                  <a:pt x="7239" y="2603"/>
                  <a:pt x="7106" y="2469"/>
                  <a:pt x="6805" y="2469"/>
                </a:cubicBezTo>
                <a:lnTo>
                  <a:pt x="4804" y="2469"/>
                </a:lnTo>
                <a:lnTo>
                  <a:pt x="4804" y="435"/>
                </a:lnTo>
                <a:cubicBezTo>
                  <a:pt x="4804" y="134"/>
                  <a:pt x="4670" y="1"/>
                  <a:pt x="437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39"/>
          <p:cNvSpPr/>
          <p:nvPr/>
        </p:nvSpPr>
        <p:spPr>
          <a:xfrm>
            <a:off x="8663801" y="2052534"/>
            <a:ext cx="230146" cy="230146"/>
          </a:xfrm>
          <a:custGeom>
            <a:rect b="b" l="l" r="r" t="t"/>
            <a:pathLst>
              <a:path extrusionOk="0" h="7239" w="7239">
                <a:moveTo>
                  <a:pt x="2835" y="0"/>
                </a:moveTo>
                <a:cubicBezTo>
                  <a:pt x="2535" y="0"/>
                  <a:pt x="2402" y="134"/>
                  <a:pt x="2402" y="434"/>
                </a:cubicBezTo>
                <a:lnTo>
                  <a:pt x="2402" y="2469"/>
                </a:lnTo>
                <a:lnTo>
                  <a:pt x="434" y="2469"/>
                </a:lnTo>
                <a:cubicBezTo>
                  <a:pt x="133" y="2469"/>
                  <a:pt x="0" y="2602"/>
                  <a:pt x="0" y="2902"/>
                </a:cubicBezTo>
                <a:lnTo>
                  <a:pt x="0" y="4303"/>
                </a:lnTo>
                <a:cubicBezTo>
                  <a:pt x="0" y="4604"/>
                  <a:pt x="133" y="4737"/>
                  <a:pt x="434" y="4737"/>
                </a:cubicBezTo>
                <a:lnTo>
                  <a:pt x="2402" y="4737"/>
                </a:lnTo>
                <a:lnTo>
                  <a:pt x="2402" y="6772"/>
                </a:lnTo>
                <a:cubicBezTo>
                  <a:pt x="2402" y="7105"/>
                  <a:pt x="2535" y="7239"/>
                  <a:pt x="2835" y="7239"/>
                </a:cubicBezTo>
                <a:lnTo>
                  <a:pt x="4370" y="7239"/>
                </a:lnTo>
                <a:cubicBezTo>
                  <a:pt x="4670" y="7239"/>
                  <a:pt x="4803" y="7105"/>
                  <a:pt x="4803" y="6772"/>
                </a:cubicBezTo>
                <a:lnTo>
                  <a:pt x="4803" y="4737"/>
                </a:lnTo>
                <a:lnTo>
                  <a:pt x="6805" y="4737"/>
                </a:lnTo>
                <a:cubicBezTo>
                  <a:pt x="7105" y="4737"/>
                  <a:pt x="7239" y="4604"/>
                  <a:pt x="7239" y="4303"/>
                </a:cubicBezTo>
                <a:lnTo>
                  <a:pt x="7239" y="2902"/>
                </a:lnTo>
                <a:cubicBezTo>
                  <a:pt x="7239" y="2602"/>
                  <a:pt x="7105" y="2469"/>
                  <a:pt x="6805" y="2469"/>
                </a:cubicBezTo>
                <a:lnTo>
                  <a:pt x="4803" y="2469"/>
                </a:lnTo>
                <a:lnTo>
                  <a:pt x="4803" y="434"/>
                </a:lnTo>
                <a:cubicBezTo>
                  <a:pt x="4803" y="134"/>
                  <a:pt x="4670" y="0"/>
                  <a:pt x="437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4" name="Google Shape;504;p39"/>
          <p:cNvGrpSpPr/>
          <p:nvPr/>
        </p:nvGrpSpPr>
        <p:grpSpPr>
          <a:xfrm rot="-6220424">
            <a:off x="169276" y="4392378"/>
            <a:ext cx="602495" cy="353003"/>
            <a:chOff x="-1131628" y="1250953"/>
            <a:chExt cx="695437" cy="407447"/>
          </a:xfrm>
        </p:grpSpPr>
        <p:sp>
          <p:nvSpPr>
            <p:cNvPr id="505" name="Google Shape;505;p39"/>
            <p:cNvSpPr/>
            <p:nvPr/>
          </p:nvSpPr>
          <p:spPr>
            <a:xfrm>
              <a:off x="-1131628" y="1250953"/>
              <a:ext cx="695437" cy="407447"/>
            </a:xfrm>
            <a:custGeom>
              <a:rect b="b" l="l" r="r" t="t"/>
              <a:pathLst>
                <a:path extrusionOk="0" h="11648" w="19881">
                  <a:moveTo>
                    <a:pt x="15592" y="0"/>
                  </a:moveTo>
                  <a:cubicBezTo>
                    <a:pt x="15168" y="0"/>
                    <a:pt x="14735" y="71"/>
                    <a:pt x="14310" y="220"/>
                  </a:cubicBezTo>
                  <a:lnTo>
                    <a:pt x="3036" y="4256"/>
                  </a:lnTo>
                  <a:cubicBezTo>
                    <a:pt x="1034" y="4956"/>
                    <a:pt x="0" y="7125"/>
                    <a:pt x="701" y="9126"/>
                  </a:cubicBezTo>
                  <a:cubicBezTo>
                    <a:pt x="1252" y="10676"/>
                    <a:pt x="2735" y="11647"/>
                    <a:pt x="4318" y="11647"/>
                  </a:cubicBezTo>
                  <a:cubicBezTo>
                    <a:pt x="4745" y="11647"/>
                    <a:pt x="5179" y="11576"/>
                    <a:pt x="5604" y="11428"/>
                  </a:cubicBezTo>
                  <a:lnTo>
                    <a:pt x="16879" y="7425"/>
                  </a:lnTo>
                  <a:cubicBezTo>
                    <a:pt x="18847" y="6691"/>
                    <a:pt x="19881" y="4523"/>
                    <a:pt x="19180" y="2521"/>
                  </a:cubicBezTo>
                  <a:cubicBezTo>
                    <a:pt x="18629" y="971"/>
                    <a:pt x="17166" y="0"/>
                    <a:pt x="1559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39"/>
            <p:cNvSpPr/>
            <p:nvPr/>
          </p:nvSpPr>
          <p:spPr>
            <a:xfrm>
              <a:off x="-1131628" y="1328644"/>
              <a:ext cx="393245" cy="329756"/>
            </a:xfrm>
            <a:custGeom>
              <a:rect b="b" l="l" r="r" t="t"/>
              <a:pathLst>
                <a:path extrusionOk="0" h="9427" w="11242">
                  <a:moveTo>
                    <a:pt x="8673" y="0"/>
                  </a:moveTo>
                  <a:lnTo>
                    <a:pt x="3036" y="2035"/>
                  </a:lnTo>
                  <a:cubicBezTo>
                    <a:pt x="1034" y="2735"/>
                    <a:pt x="0" y="4904"/>
                    <a:pt x="701" y="6905"/>
                  </a:cubicBezTo>
                  <a:cubicBezTo>
                    <a:pt x="1252" y="8455"/>
                    <a:pt x="2735" y="9426"/>
                    <a:pt x="4318" y="9426"/>
                  </a:cubicBezTo>
                  <a:cubicBezTo>
                    <a:pt x="4745" y="9426"/>
                    <a:pt x="5179" y="9355"/>
                    <a:pt x="5604" y="9207"/>
                  </a:cubicBezTo>
                  <a:lnTo>
                    <a:pt x="11241" y="7205"/>
                  </a:lnTo>
                  <a:lnTo>
                    <a:pt x="867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39"/>
            <p:cNvSpPr/>
            <p:nvPr/>
          </p:nvSpPr>
          <p:spPr>
            <a:xfrm>
              <a:off x="-1033614" y="1304858"/>
              <a:ext cx="460931" cy="190956"/>
            </a:xfrm>
            <a:custGeom>
              <a:rect b="b" l="l" r="r" t="t"/>
              <a:pathLst>
                <a:path extrusionOk="0" h="5459" w="13177">
                  <a:moveTo>
                    <a:pt x="12479" y="0"/>
                  </a:moveTo>
                  <a:cubicBezTo>
                    <a:pt x="12400" y="0"/>
                    <a:pt x="12320" y="15"/>
                    <a:pt x="12242" y="46"/>
                  </a:cubicBezTo>
                  <a:lnTo>
                    <a:pt x="500" y="4216"/>
                  </a:lnTo>
                  <a:cubicBezTo>
                    <a:pt x="167" y="4349"/>
                    <a:pt x="0" y="4716"/>
                    <a:pt x="100" y="5050"/>
                  </a:cubicBezTo>
                  <a:cubicBezTo>
                    <a:pt x="205" y="5285"/>
                    <a:pt x="453" y="5459"/>
                    <a:pt x="716" y="5459"/>
                  </a:cubicBezTo>
                  <a:cubicBezTo>
                    <a:pt x="788" y="5459"/>
                    <a:pt x="862" y="5446"/>
                    <a:pt x="934" y="5417"/>
                  </a:cubicBezTo>
                  <a:lnTo>
                    <a:pt x="12676" y="1214"/>
                  </a:lnTo>
                  <a:cubicBezTo>
                    <a:pt x="13009" y="1114"/>
                    <a:pt x="13176" y="747"/>
                    <a:pt x="13076" y="413"/>
                  </a:cubicBezTo>
                  <a:cubicBezTo>
                    <a:pt x="12974" y="158"/>
                    <a:pt x="12735" y="0"/>
                    <a:pt x="12479" y="0"/>
                  </a:cubicBezTo>
                  <a:close/>
                </a:path>
              </a:pathLst>
            </a:custGeom>
            <a:solidFill>
              <a:srgbClr val="FAE9CD">
                <a:alpha val="48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8" name="Google Shape;508;p39"/>
          <p:cNvGrpSpPr/>
          <p:nvPr/>
        </p:nvGrpSpPr>
        <p:grpSpPr>
          <a:xfrm>
            <a:off x="8599985" y="4126325"/>
            <a:ext cx="357775" cy="295791"/>
            <a:chOff x="-783927" y="2108838"/>
            <a:chExt cx="357775" cy="295791"/>
          </a:xfrm>
        </p:grpSpPr>
        <p:sp>
          <p:nvSpPr>
            <p:cNvPr id="509" name="Google Shape;509;p39"/>
            <p:cNvSpPr/>
            <p:nvPr/>
          </p:nvSpPr>
          <p:spPr>
            <a:xfrm>
              <a:off x="-783927" y="2108838"/>
              <a:ext cx="357775" cy="295791"/>
            </a:xfrm>
            <a:custGeom>
              <a:rect b="b" l="l" r="r" t="t"/>
              <a:pathLst>
                <a:path extrusionOk="0" h="8456" w="10228">
                  <a:moveTo>
                    <a:pt x="4674" y="1"/>
                  </a:moveTo>
                  <a:cubicBezTo>
                    <a:pt x="3660" y="1"/>
                    <a:pt x="2642" y="369"/>
                    <a:pt x="1835" y="1113"/>
                  </a:cubicBezTo>
                  <a:cubicBezTo>
                    <a:pt x="134" y="2681"/>
                    <a:pt x="1" y="5316"/>
                    <a:pt x="1568" y="7017"/>
                  </a:cubicBezTo>
                  <a:cubicBezTo>
                    <a:pt x="1735" y="7217"/>
                    <a:pt x="1935" y="7384"/>
                    <a:pt x="2135" y="7518"/>
                  </a:cubicBezTo>
                  <a:cubicBezTo>
                    <a:pt x="2962" y="8173"/>
                    <a:pt x="3852" y="8456"/>
                    <a:pt x="4706" y="8456"/>
                  </a:cubicBezTo>
                  <a:cubicBezTo>
                    <a:pt x="7680" y="8456"/>
                    <a:pt x="10227" y="5030"/>
                    <a:pt x="8206" y="1947"/>
                  </a:cubicBezTo>
                  <a:cubicBezTo>
                    <a:pt x="8073" y="1747"/>
                    <a:pt x="7906" y="1547"/>
                    <a:pt x="7739" y="1346"/>
                  </a:cubicBezTo>
                  <a:cubicBezTo>
                    <a:pt x="6916" y="452"/>
                    <a:pt x="5797" y="1"/>
                    <a:pt x="467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39"/>
            <p:cNvSpPr/>
            <p:nvPr/>
          </p:nvSpPr>
          <p:spPr>
            <a:xfrm>
              <a:off x="-745414" y="2137242"/>
              <a:ext cx="248568" cy="234576"/>
            </a:xfrm>
            <a:custGeom>
              <a:rect b="b" l="l" r="r" t="t"/>
              <a:pathLst>
                <a:path extrusionOk="0" h="6706" w="7106">
                  <a:moveTo>
                    <a:pt x="6038" y="1"/>
                  </a:moveTo>
                  <a:lnTo>
                    <a:pt x="0" y="5571"/>
                  </a:lnTo>
                  <a:cubicBezTo>
                    <a:pt x="134" y="5805"/>
                    <a:pt x="301" y="6005"/>
                    <a:pt x="467" y="6205"/>
                  </a:cubicBezTo>
                  <a:cubicBezTo>
                    <a:pt x="634" y="6405"/>
                    <a:pt x="834" y="6572"/>
                    <a:pt x="1034" y="6706"/>
                  </a:cubicBezTo>
                  <a:lnTo>
                    <a:pt x="7105" y="1135"/>
                  </a:lnTo>
                  <a:cubicBezTo>
                    <a:pt x="6972" y="935"/>
                    <a:pt x="6805" y="735"/>
                    <a:pt x="6638" y="534"/>
                  </a:cubicBezTo>
                  <a:cubicBezTo>
                    <a:pt x="6472" y="334"/>
                    <a:pt x="6271" y="167"/>
                    <a:pt x="603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1" name="Google Shape;511;p39"/>
          <p:cNvGrpSpPr/>
          <p:nvPr/>
        </p:nvGrpSpPr>
        <p:grpSpPr>
          <a:xfrm rot="9651258">
            <a:off x="6750877" y="4604944"/>
            <a:ext cx="643548" cy="377045"/>
            <a:chOff x="-1131628" y="1250953"/>
            <a:chExt cx="695437" cy="407447"/>
          </a:xfrm>
        </p:grpSpPr>
        <p:sp>
          <p:nvSpPr>
            <p:cNvPr id="512" name="Google Shape;512;p39"/>
            <p:cNvSpPr/>
            <p:nvPr/>
          </p:nvSpPr>
          <p:spPr>
            <a:xfrm>
              <a:off x="-1131628" y="1250953"/>
              <a:ext cx="695437" cy="407447"/>
            </a:xfrm>
            <a:custGeom>
              <a:rect b="b" l="l" r="r" t="t"/>
              <a:pathLst>
                <a:path extrusionOk="0" h="11648" w="19881">
                  <a:moveTo>
                    <a:pt x="15592" y="0"/>
                  </a:moveTo>
                  <a:cubicBezTo>
                    <a:pt x="15168" y="0"/>
                    <a:pt x="14735" y="71"/>
                    <a:pt x="14310" y="220"/>
                  </a:cubicBezTo>
                  <a:lnTo>
                    <a:pt x="3036" y="4256"/>
                  </a:lnTo>
                  <a:cubicBezTo>
                    <a:pt x="1034" y="4956"/>
                    <a:pt x="0" y="7125"/>
                    <a:pt x="701" y="9126"/>
                  </a:cubicBezTo>
                  <a:cubicBezTo>
                    <a:pt x="1252" y="10676"/>
                    <a:pt x="2735" y="11647"/>
                    <a:pt x="4318" y="11647"/>
                  </a:cubicBezTo>
                  <a:cubicBezTo>
                    <a:pt x="4745" y="11647"/>
                    <a:pt x="5179" y="11576"/>
                    <a:pt x="5604" y="11428"/>
                  </a:cubicBezTo>
                  <a:lnTo>
                    <a:pt x="16879" y="7425"/>
                  </a:lnTo>
                  <a:cubicBezTo>
                    <a:pt x="18847" y="6691"/>
                    <a:pt x="19881" y="4523"/>
                    <a:pt x="19180" y="2521"/>
                  </a:cubicBezTo>
                  <a:cubicBezTo>
                    <a:pt x="18629" y="971"/>
                    <a:pt x="17166" y="0"/>
                    <a:pt x="1559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39"/>
            <p:cNvSpPr/>
            <p:nvPr/>
          </p:nvSpPr>
          <p:spPr>
            <a:xfrm>
              <a:off x="-1131628" y="1328644"/>
              <a:ext cx="393245" cy="329756"/>
            </a:xfrm>
            <a:custGeom>
              <a:rect b="b" l="l" r="r" t="t"/>
              <a:pathLst>
                <a:path extrusionOk="0" h="9427" w="11242">
                  <a:moveTo>
                    <a:pt x="8673" y="0"/>
                  </a:moveTo>
                  <a:lnTo>
                    <a:pt x="3036" y="2035"/>
                  </a:lnTo>
                  <a:cubicBezTo>
                    <a:pt x="1034" y="2735"/>
                    <a:pt x="0" y="4904"/>
                    <a:pt x="701" y="6905"/>
                  </a:cubicBezTo>
                  <a:cubicBezTo>
                    <a:pt x="1252" y="8455"/>
                    <a:pt x="2735" y="9426"/>
                    <a:pt x="4318" y="9426"/>
                  </a:cubicBezTo>
                  <a:cubicBezTo>
                    <a:pt x="4745" y="9426"/>
                    <a:pt x="5179" y="9355"/>
                    <a:pt x="5604" y="9207"/>
                  </a:cubicBezTo>
                  <a:lnTo>
                    <a:pt x="11241" y="7205"/>
                  </a:lnTo>
                  <a:lnTo>
                    <a:pt x="867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39"/>
            <p:cNvSpPr/>
            <p:nvPr/>
          </p:nvSpPr>
          <p:spPr>
            <a:xfrm>
              <a:off x="-1033614" y="1304858"/>
              <a:ext cx="460931" cy="190956"/>
            </a:xfrm>
            <a:custGeom>
              <a:rect b="b" l="l" r="r" t="t"/>
              <a:pathLst>
                <a:path extrusionOk="0" h="5459" w="13177">
                  <a:moveTo>
                    <a:pt x="12479" y="0"/>
                  </a:moveTo>
                  <a:cubicBezTo>
                    <a:pt x="12400" y="0"/>
                    <a:pt x="12320" y="15"/>
                    <a:pt x="12242" y="46"/>
                  </a:cubicBezTo>
                  <a:lnTo>
                    <a:pt x="500" y="4216"/>
                  </a:lnTo>
                  <a:cubicBezTo>
                    <a:pt x="167" y="4349"/>
                    <a:pt x="0" y="4716"/>
                    <a:pt x="100" y="5050"/>
                  </a:cubicBezTo>
                  <a:cubicBezTo>
                    <a:pt x="205" y="5285"/>
                    <a:pt x="453" y="5459"/>
                    <a:pt x="716" y="5459"/>
                  </a:cubicBezTo>
                  <a:cubicBezTo>
                    <a:pt x="788" y="5459"/>
                    <a:pt x="862" y="5446"/>
                    <a:pt x="934" y="5417"/>
                  </a:cubicBezTo>
                  <a:lnTo>
                    <a:pt x="12676" y="1214"/>
                  </a:lnTo>
                  <a:cubicBezTo>
                    <a:pt x="13009" y="1114"/>
                    <a:pt x="13176" y="747"/>
                    <a:pt x="13076" y="413"/>
                  </a:cubicBezTo>
                  <a:cubicBezTo>
                    <a:pt x="12974" y="158"/>
                    <a:pt x="12735" y="0"/>
                    <a:pt x="12479" y="0"/>
                  </a:cubicBezTo>
                  <a:close/>
                </a:path>
              </a:pathLst>
            </a:custGeom>
            <a:solidFill>
              <a:srgbClr val="FAE9CD">
                <a:alpha val="48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5" name="Google Shape;515;p39"/>
          <p:cNvSpPr/>
          <p:nvPr/>
        </p:nvSpPr>
        <p:spPr>
          <a:xfrm>
            <a:off x="278846" y="236550"/>
            <a:ext cx="207053" cy="207082"/>
          </a:xfrm>
          <a:custGeom>
            <a:rect b="b" l="l" r="r" t="t"/>
            <a:pathLst>
              <a:path extrusionOk="0" h="7240" w="7239">
                <a:moveTo>
                  <a:pt x="2869" y="1"/>
                </a:moveTo>
                <a:cubicBezTo>
                  <a:pt x="2536" y="1"/>
                  <a:pt x="2436" y="134"/>
                  <a:pt x="2436" y="435"/>
                </a:cubicBezTo>
                <a:lnTo>
                  <a:pt x="2436" y="2469"/>
                </a:lnTo>
                <a:lnTo>
                  <a:pt x="434" y="2469"/>
                </a:lnTo>
                <a:cubicBezTo>
                  <a:pt x="134" y="2469"/>
                  <a:pt x="0" y="2603"/>
                  <a:pt x="0" y="2903"/>
                </a:cubicBezTo>
                <a:lnTo>
                  <a:pt x="0" y="4304"/>
                </a:lnTo>
                <a:cubicBezTo>
                  <a:pt x="0" y="4638"/>
                  <a:pt x="134" y="4738"/>
                  <a:pt x="434" y="4738"/>
                </a:cubicBezTo>
                <a:lnTo>
                  <a:pt x="2436" y="4738"/>
                </a:lnTo>
                <a:lnTo>
                  <a:pt x="2436" y="6806"/>
                </a:lnTo>
                <a:cubicBezTo>
                  <a:pt x="2436" y="7106"/>
                  <a:pt x="2536" y="7239"/>
                  <a:pt x="2869" y="7239"/>
                </a:cubicBezTo>
                <a:lnTo>
                  <a:pt x="4370" y="7239"/>
                </a:lnTo>
                <a:cubicBezTo>
                  <a:pt x="4704" y="7239"/>
                  <a:pt x="4804" y="7106"/>
                  <a:pt x="4804" y="6806"/>
                </a:cubicBezTo>
                <a:lnTo>
                  <a:pt x="4804" y="4738"/>
                </a:lnTo>
                <a:lnTo>
                  <a:pt x="6805" y="4738"/>
                </a:lnTo>
                <a:cubicBezTo>
                  <a:pt x="7106" y="4738"/>
                  <a:pt x="7239" y="4604"/>
                  <a:pt x="7239" y="4304"/>
                </a:cubicBezTo>
                <a:lnTo>
                  <a:pt x="7239" y="2903"/>
                </a:lnTo>
                <a:cubicBezTo>
                  <a:pt x="7239" y="2603"/>
                  <a:pt x="7106" y="2469"/>
                  <a:pt x="6805" y="2469"/>
                </a:cubicBezTo>
                <a:lnTo>
                  <a:pt x="4804" y="2469"/>
                </a:lnTo>
                <a:lnTo>
                  <a:pt x="4804" y="435"/>
                </a:lnTo>
                <a:cubicBezTo>
                  <a:pt x="4804" y="134"/>
                  <a:pt x="4670" y="1"/>
                  <a:pt x="437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4">
  <p:cSld name="CUSTOM_17_1_1">
    <p:spTree>
      <p:nvGrpSpPr>
        <p:cNvPr id="516" name="Shape 516"/>
        <p:cNvGrpSpPr/>
        <p:nvPr/>
      </p:nvGrpSpPr>
      <p:grpSpPr>
        <a:xfrm>
          <a:off x="0" y="0"/>
          <a:ext cx="0" cy="0"/>
          <a:chOff x="0" y="0"/>
          <a:chExt cx="0" cy="0"/>
        </a:xfrm>
      </p:grpSpPr>
      <p:sp>
        <p:nvSpPr>
          <p:cNvPr id="517" name="Google Shape;517;p40"/>
          <p:cNvSpPr txBox="1"/>
          <p:nvPr>
            <p:ph type="title"/>
          </p:nvPr>
        </p:nvSpPr>
        <p:spPr>
          <a:xfrm>
            <a:off x="713225" y="368825"/>
            <a:ext cx="77214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518" name="Google Shape;518;p40"/>
          <p:cNvSpPr/>
          <p:nvPr/>
        </p:nvSpPr>
        <p:spPr>
          <a:xfrm>
            <a:off x="8681438" y="213459"/>
            <a:ext cx="230146" cy="230146"/>
          </a:xfrm>
          <a:custGeom>
            <a:rect b="b" l="l" r="r" t="t"/>
            <a:pathLst>
              <a:path extrusionOk="0" h="7239" w="7239">
                <a:moveTo>
                  <a:pt x="2835" y="0"/>
                </a:moveTo>
                <a:cubicBezTo>
                  <a:pt x="2535" y="0"/>
                  <a:pt x="2402" y="134"/>
                  <a:pt x="2402" y="434"/>
                </a:cubicBezTo>
                <a:lnTo>
                  <a:pt x="2402" y="2469"/>
                </a:lnTo>
                <a:lnTo>
                  <a:pt x="434" y="2469"/>
                </a:lnTo>
                <a:cubicBezTo>
                  <a:pt x="133" y="2469"/>
                  <a:pt x="0" y="2602"/>
                  <a:pt x="0" y="2902"/>
                </a:cubicBezTo>
                <a:lnTo>
                  <a:pt x="0" y="4303"/>
                </a:lnTo>
                <a:cubicBezTo>
                  <a:pt x="0" y="4604"/>
                  <a:pt x="133" y="4737"/>
                  <a:pt x="434" y="4737"/>
                </a:cubicBezTo>
                <a:lnTo>
                  <a:pt x="2402" y="4737"/>
                </a:lnTo>
                <a:lnTo>
                  <a:pt x="2402" y="6772"/>
                </a:lnTo>
                <a:cubicBezTo>
                  <a:pt x="2402" y="7105"/>
                  <a:pt x="2535" y="7239"/>
                  <a:pt x="2835" y="7239"/>
                </a:cubicBezTo>
                <a:lnTo>
                  <a:pt x="4370" y="7239"/>
                </a:lnTo>
                <a:cubicBezTo>
                  <a:pt x="4670" y="7239"/>
                  <a:pt x="4803" y="7105"/>
                  <a:pt x="4803" y="6772"/>
                </a:cubicBezTo>
                <a:lnTo>
                  <a:pt x="4803" y="4737"/>
                </a:lnTo>
                <a:lnTo>
                  <a:pt x="6805" y="4737"/>
                </a:lnTo>
                <a:cubicBezTo>
                  <a:pt x="7105" y="4737"/>
                  <a:pt x="7239" y="4604"/>
                  <a:pt x="7239" y="4303"/>
                </a:cubicBezTo>
                <a:lnTo>
                  <a:pt x="7239" y="2902"/>
                </a:lnTo>
                <a:cubicBezTo>
                  <a:pt x="7239" y="2602"/>
                  <a:pt x="7105" y="2469"/>
                  <a:pt x="6805" y="2469"/>
                </a:cubicBezTo>
                <a:lnTo>
                  <a:pt x="4803" y="2469"/>
                </a:lnTo>
                <a:lnTo>
                  <a:pt x="4803" y="434"/>
                </a:lnTo>
                <a:cubicBezTo>
                  <a:pt x="4803" y="134"/>
                  <a:pt x="4670" y="0"/>
                  <a:pt x="437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40"/>
          <p:cNvSpPr/>
          <p:nvPr/>
        </p:nvSpPr>
        <p:spPr>
          <a:xfrm flipH="1">
            <a:off x="8370432" y="2472889"/>
            <a:ext cx="230146" cy="230178"/>
          </a:xfrm>
          <a:custGeom>
            <a:rect b="b" l="l" r="r" t="t"/>
            <a:pathLst>
              <a:path extrusionOk="0" h="7240" w="7239">
                <a:moveTo>
                  <a:pt x="2869" y="1"/>
                </a:moveTo>
                <a:cubicBezTo>
                  <a:pt x="2536" y="1"/>
                  <a:pt x="2436" y="134"/>
                  <a:pt x="2436" y="435"/>
                </a:cubicBezTo>
                <a:lnTo>
                  <a:pt x="2436" y="2469"/>
                </a:lnTo>
                <a:lnTo>
                  <a:pt x="434" y="2469"/>
                </a:lnTo>
                <a:cubicBezTo>
                  <a:pt x="134" y="2469"/>
                  <a:pt x="0" y="2603"/>
                  <a:pt x="0" y="2903"/>
                </a:cubicBezTo>
                <a:lnTo>
                  <a:pt x="0" y="4304"/>
                </a:lnTo>
                <a:cubicBezTo>
                  <a:pt x="0" y="4638"/>
                  <a:pt x="134" y="4738"/>
                  <a:pt x="434" y="4738"/>
                </a:cubicBezTo>
                <a:lnTo>
                  <a:pt x="2436" y="4738"/>
                </a:lnTo>
                <a:lnTo>
                  <a:pt x="2436" y="6806"/>
                </a:lnTo>
                <a:cubicBezTo>
                  <a:pt x="2436" y="7106"/>
                  <a:pt x="2536" y="7239"/>
                  <a:pt x="2869" y="7239"/>
                </a:cubicBezTo>
                <a:lnTo>
                  <a:pt x="4370" y="7239"/>
                </a:lnTo>
                <a:cubicBezTo>
                  <a:pt x="4704" y="7239"/>
                  <a:pt x="4804" y="7106"/>
                  <a:pt x="4804" y="6806"/>
                </a:cubicBezTo>
                <a:lnTo>
                  <a:pt x="4804" y="4738"/>
                </a:lnTo>
                <a:lnTo>
                  <a:pt x="6805" y="4738"/>
                </a:lnTo>
                <a:cubicBezTo>
                  <a:pt x="7106" y="4738"/>
                  <a:pt x="7239" y="4604"/>
                  <a:pt x="7239" y="4304"/>
                </a:cubicBezTo>
                <a:lnTo>
                  <a:pt x="7239" y="2903"/>
                </a:lnTo>
                <a:cubicBezTo>
                  <a:pt x="7239" y="2603"/>
                  <a:pt x="7106" y="2469"/>
                  <a:pt x="6805" y="2469"/>
                </a:cubicBezTo>
                <a:lnTo>
                  <a:pt x="4804" y="2469"/>
                </a:lnTo>
                <a:lnTo>
                  <a:pt x="4804" y="435"/>
                </a:lnTo>
                <a:cubicBezTo>
                  <a:pt x="4804" y="134"/>
                  <a:pt x="4670" y="1"/>
                  <a:pt x="437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40"/>
          <p:cNvSpPr/>
          <p:nvPr/>
        </p:nvSpPr>
        <p:spPr>
          <a:xfrm flipH="1">
            <a:off x="291631" y="2052534"/>
            <a:ext cx="230146" cy="230146"/>
          </a:xfrm>
          <a:custGeom>
            <a:rect b="b" l="l" r="r" t="t"/>
            <a:pathLst>
              <a:path extrusionOk="0" h="7239" w="7239">
                <a:moveTo>
                  <a:pt x="2835" y="0"/>
                </a:moveTo>
                <a:cubicBezTo>
                  <a:pt x="2535" y="0"/>
                  <a:pt x="2402" y="134"/>
                  <a:pt x="2402" y="434"/>
                </a:cubicBezTo>
                <a:lnTo>
                  <a:pt x="2402" y="2469"/>
                </a:lnTo>
                <a:lnTo>
                  <a:pt x="434" y="2469"/>
                </a:lnTo>
                <a:cubicBezTo>
                  <a:pt x="133" y="2469"/>
                  <a:pt x="0" y="2602"/>
                  <a:pt x="0" y="2902"/>
                </a:cubicBezTo>
                <a:lnTo>
                  <a:pt x="0" y="4303"/>
                </a:lnTo>
                <a:cubicBezTo>
                  <a:pt x="0" y="4604"/>
                  <a:pt x="133" y="4737"/>
                  <a:pt x="434" y="4737"/>
                </a:cubicBezTo>
                <a:lnTo>
                  <a:pt x="2402" y="4737"/>
                </a:lnTo>
                <a:lnTo>
                  <a:pt x="2402" y="6772"/>
                </a:lnTo>
                <a:cubicBezTo>
                  <a:pt x="2402" y="7105"/>
                  <a:pt x="2535" y="7239"/>
                  <a:pt x="2835" y="7239"/>
                </a:cubicBezTo>
                <a:lnTo>
                  <a:pt x="4370" y="7239"/>
                </a:lnTo>
                <a:cubicBezTo>
                  <a:pt x="4670" y="7239"/>
                  <a:pt x="4803" y="7105"/>
                  <a:pt x="4803" y="6772"/>
                </a:cubicBezTo>
                <a:lnTo>
                  <a:pt x="4803" y="4737"/>
                </a:lnTo>
                <a:lnTo>
                  <a:pt x="6805" y="4737"/>
                </a:lnTo>
                <a:cubicBezTo>
                  <a:pt x="7105" y="4737"/>
                  <a:pt x="7239" y="4604"/>
                  <a:pt x="7239" y="4303"/>
                </a:cubicBezTo>
                <a:lnTo>
                  <a:pt x="7239" y="2902"/>
                </a:lnTo>
                <a:cubicBezTo>
                  <a:pt x="7239" y="2602"/>
                  <a:pt x="7105" y="2469"/>
                  <a:pt x="6805" y="2469"/>
                </a:cubicBezTo>
                <a:lnTo>
                  <a:pt x="4803" y="2469"/>
                </a:lnTo>
                <a:lnTo>
                  <a:pt x="4803" y="434"/>
                </a:lnTo>
                <a:cubicBezTo>
                  <a:pt x="4803" y="134"/>
                  <a:pt x="4670" y="0"/>
                  <a:pt x="437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1" name="Google Shape;521;p40"/>
          <p:cNvGrpSpPr/>
          <p:nvPr/>
        </p:nvGrpSpPr>
        <p:grpSpPr>
          <a:xfrm flipH="1" rot="6220424">
            <a:off x="8413806" y="4392378"/>
            <a:ext cx="602495" cy="353003"/>
            <a:chOff x="-1131628" y="1250953"/>
            <a:chExt cx="695437" cy="407447"/>
          </a:xfrm>
        </p:grpSpPr>
        <p:sp>
          <p:nvSpPr>
            <p:cNvPr id="522" name="Google Shape;522;p40"/>
            <p:cNvSpPr/>
            <p:nvPr/>
          </p:nvSpPr>
          <p:spPr>
            <a:xfrm>
              <a:off x="-1131628" y="1250953"/>
              <a:ext cx="695437" cy="407447"/>
            </a:xfrm>
            <a:custGeom>
              <a:rect b="b" l="l" r="r" t="t"/>
              <a:pathLst>
                <a:path extrusionOk="0" h="11648" w="19881">
                  <a:moveTo>
                    <a:pt x="15592" y="0"/>
                  </a:moveTo>
                  <a:cubicBezTo>
                    <a:pt x="15168" y="0"/>
                    <a:pt x="14735" y="71"/>
                    <a:pt x="14310" y="220"/>
                  </a:cubicBezTo>
                  <a:lnTo>
                    <a:pt x="3036" y="4256"/>
                  </a:lnTo>
                  <a:cubicBezTo>
                    <a:pt x="1034" y="4956"/>
                    <a:pt x="0" y="7125"/>
                    <a:pt x="701" y="9126"/>
                  </a:cubicBezTo>
                  <a:cubicBezTo>
                    <a:pt x="1252" y="10676"/>
                    <a:pt x="2735" y="11647"/>
                    <a:pt x="4318" y="11647"/>
                  </a:cubicBezTo>
                  <a:cubicBezTo>
                    <a:pt x="4745" y="11647"/>
                    <a:pt x="5179" y="11576"/>
                    <a:pt x="5604" y="11428"/>
                  </a:cubicBezTo>
                  <a:lnTo>
                    <a:pt x="16879" y="7425"/>
                  </a:lnTo>
                  <a:cubicBezTo>
                    <a:pt x="18847" y="6691"/>
                    <a:pt x="19881" y="4523"/>
                    <a:pt x="19180" y="2521"/>
                  </a:cubicBezTo>
                  <a:cubicBezTo>
                    <a:pt x="18629" y="971"/>
                    <a:pt x="17166" y="0"/>
                    <a:pt x="1559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40"/>
            <p:cNvSpPr/>
            <p:nvPr/>
          </p:nvSpPr>
          <p:spPr>
            <a:xfrm>
              <a:off x="-1131628" y="1328644"/>
              <a:ext cx="393245" cy="329756"/>
            </a:xfrm>
            <a:custGeom>
              <a:rect b="b" l="l" r="r" t="t"/>
              <a:pathLst>
                <a:path extrusionOk="0" h="9427" w="11242">
                  <a:moveTo>
                    <a:pt x="8673" y="0"/>
                  </a:moveTo>
                  <a:lnTo>
                    <a:pt x="3036" y="2035"/>
                  </a:lnTo>
                  <a:cubicBezTo>
                    <a:pt x="1034" y="2735"/>
                    <a:pt x="0" y="4904"/>
                    <a:pt x="701" y="6905"/>
                  </a:cubicBezTo>
                  <a:cubicBezTo>
                    <a:pt x="1252" y="8455"/>
                    <a:pt x="2735" y="9426"/>
                    <a:pt x="4318" y="9426"/>
                  </a:cubicBezTo>
                  <a:cubicBezTo>
                    <a:pt x="4745" y="9426"/>
                    <a:pt x="5179" y="9355"/>
                    <a:pt x="5604" y="9207"/>
                  </a:cubicBezTo>
                  <a:lnTo>
                    <a:pt x="11241" y="7205"/>
                  </a:lnTo>
                  <a:lnTo>
                    <a:pt x="867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40"/>
            <p:cNvSpPr/>
            <p:nvPr/>
          </p:nvSpPr>
          <p:spPr>
            <a:xfrm>
              <a:off x="-1033614" y="1304858"/>
              <a:ext cx="460931" cy="190956"/>
            </a:xfrm>
            <a:custGeom>
              <a:rect b="b" l="l" r="r" t="t"/>
              <a:pathLst>
                <a:path extrusionOk="0" h="5459" w="13177">
                  <a:moveTo>
                    <a:pt x="12479" y="0"/>
                  </a:moveTo>
                  <a:cubicBezTo>
                    <a:pt x="12400" y="0"/>
                    <a:pt x="12320" y="15"/>
                    <a:pt x="12242" y="46"/>
                  </a:cubicBezTo>
                  <a:lnTo>
                    <a:pt x="500" y="4216"/>
                  </a:lnTo>
                  <a:cubicBezTo>
                    <a:pt x="167" y="4349"/>
                    <a:pt x="0" y="4716"/>
                    <a:pt x="100" y="5050"/>
                  </a:cubicBezTo>
                  <a:cubicBezTo>
                    <a:pt x="205" y="5285"/>
                    <a:pt x="453" y="5459"/>
                    <a:pt x="716" y="5459"/>
                  </a:cubicBezTo>
                  <a:cubicBezTo>
                    <a:pt x="788" y="5459"/>
                    <a:pt x="862" y="5446"/>
                    <a:pt x="934" y="5417"/>
                  </a:cubicBezTo>
                  <a:lnTo>
                    <a:pt x="12676" y="1214"/>
                  </a:lnTo>
                  <a:cubicBezTo>
                    <a:pt x="13009" y="1114"/>
                    <a:pt x="13176" y="747"/>
                    <a:pt x="13076" y="413"/>
                  </a:cubicBezTo>
                  <a:cubicBezTo>
                    <a:pt x="12974" y="158"/>
                    <a:pt x="12735" y="0"/>
                    <a:pt x="12479" y="0"/>
                  </a:cubicBezTo>
                  <a:close/>
                </a:path>
              </a:pathLst>
            </a:custGeom>
            <a:solidFill>
              <a:srgbClr val="FAE9CD">
                <a:alpha val="48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5" name="Google Shape;525;p40"/>
          <p:cNvGrpSpPr/>
          <p:nvPr/>
        </p:nvGrpSpPr>
        <p:grpSpPr>
          <a:xfrm flipH="1">
            <a:off x="227817" y="4126325"/>
            <a:ext cx="357775" cy="295791"/>
            <a:chOff x="-783927" y="2108838"/>
            <a:chExt cx="357775" cy="295791"/>
          </a:xfrm>
        </p:grpSpPr>
        <p:sp>
          <p:nvSpPr>
            <p:cNvPr id="526" name="Google Shape;526;p40"/>
            <p:cNvSpPr/>
            <p:nvPr/>
          </p:nvSpPr>
          <p:spPr>
            <a:xfrm>
              <a:off x="-783927" y="2108838"/>
              <a:ext cx="357775" cy="295791"/>
            </a:xfrm>
            <a:custGeom>
              <a:rect b="b" l="l" r="r" t="t"/>
              <a:pathLst>
                <a:path extrusionOk="0" h="8456" w="10228">
                  <a:moveTo>
                    <a:pt x="4674" y="1"/>
                  </a:moveTo>
                  <a:cubicBezTo>
                    <a:pt x="3660" y="1"/>
                    <a:pt x="2642" y="369"/>
                    <a:pt x="1835" y="1113"/>
                  </a:cubicBezTo>
                  <a:cubicBezTo>
                    <a:pt x="134" y="2681"/>
                    <a:pt x="1" y="5316"/>
                    <a:pt x="1568" y="7017"/>
                  </a:cubicBezTo>
                  <a:cubicBezTo>
                    <a:pt x="1735" y="7217"/>
                    <a:pt x="1935" y="7384"/>
                    <a:pt x="2135" y="7518"/>
                  </a:cubicBezTo>
                  <a:cubicBezTo>
                    <a:pt x="2962" y="8173"/>
                    <a:pt x="3852" y="8456"/>
                    <a:pt x="4706" y="8456"/>
                  </a:cubicBezTo>
                  <a:cubicBezTo>
                    <a:pt x="7680" y="8456"/>
                    <a:pt x="10227" y="5030"/>
                    <a:pt x="8206" y="1947"/>
                  </a:cubicBezTo>
                  <a:cubicBezTo>
                    <a:pt x="8073" y="1747"/>
                    <a:pt x="7906" y="1547"/>
                    <a:pt x="7739" y="1346"/>
                  </a:cubicBezTo>
                  <a:cubicBezTo>
                    <a:pt x="6916" y="452"/>
                    <a:pt x="5797" y="1"/>
                    <a:pt x="467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40"/>
            <p:cNvSpPr/>
            <p:nvPr/>
          </p:nvSpPr>
          <p:spPr>
            <a:xfrm>
              <a:off x="-745414" y="2137242"/>
              <a:ext cx="248568" cy="234576"/>
            </a:xfrm>
            <a:custGeom>
              <a:rect b="b" l="l" r="r" t="t"/>
              <a:pathLst>
                <a:path extrusionOk="0" h="6706" w="7106">
                  <a:moveTo>
                    <a:pt x="6038" y="1"/>
                  </a:moveTo>
                  <a:lnTo>
                    <a:pt x="0" y="5571"/>
                  </a:lnTo>
                  <a:cubicBezTo>
                    <a:pt x="134" y="5805"/>
                    <a:pt x="301" y="6005"/>
                    <a:pt x="467" y="6205"/>
                  </a:cubicBezTo>
                  <a:cubicBezTo>
                    <a:pt x="634" y="6405"/>
                    <a:pt x="834" y="6572"/>
                    <a:pt x="1034" y="6706"/>
                  </a:cubicBezTo>
                  <a:lnTo>
                    <a:pt x="7105" y="1135"/>
                  </a:lnTo>
                  <a:cubicBezTo>
                    <a:pt x="6972" y="935"/>
                    <a:pt x="6805" y="735"/>
                    <a:pt x="6638" y="534"/>
                  </a:cubicBezTo>
                  <a:cubicBezTo>
                    <a:pt x="6472" y="334"/>
                    <a:pt x="6271" y="167"/>
                    <a:pt x="603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8" name="Google Shape;528;p40"/>
          <p:cNvGrpSpPr/>
          <p:nvPr/>
        </p:nvGrpSpPr>
        <p:grpSpPr>
          <a:xfrm flipH="1" rot="-9651258">
            <a:off x="243428" y="288669"/>
            <a:ext cx="643548" cy="377045"/>
            <a:chOff x="-1131628" y="1250953"/>
            <a:chExt cx="695437" cy="407447"/>
          </a:xfrm>
        </p:grpSpPr>
        <p:sp>
          <p:nvSpPr>
            <p:cNvPr id="529" name="Google Shape;529;p40"/>
            <p:cNvSpPr/>
            <p:nvPr/>
          </p:nvSpPr>
          <p:spPr>
            <a:xfrm>
              <a:off x="-1131628" y="1250953"/>
              <a:ext cx="695437" cy="407447"/>
            </a:xfrm>
            <a:custGeom>
              <a:rect b="b" l="l" r="r" t="t"/>
              <a:pathLst>
                <a:path extrusionOk="0" h="11648" w="19881">
                  <a:moveTo>
                    <a:pt x="15592" y="0"/>
                  </a:moveTo>
                  <a:cubicBezTo>
                    <a:pt x="15168" y="0"/>
                    <a:pt x="14735" y="71"/>
                    <a:pt x="14310" y="220"/>
                  </a:cubicBezTo>
                  <a:lnTo>
                    <a:pt x="3036" y="4256"/>
                  </a:lnTo>
                  <a:cubicBezTo>
                    <a:pt x="1034" y="4956"/>
                    <a:pt x="0" y="7125"/>
                    <a:pt x="701" y="9126"/>
                  </a:cubicBezTo>
                  <a:cubicBezTo>
                    <a:pt x="1252" y="10676"/>
                    <a:pt x="2735" y="11647"/>
                    <a:pt x="4318" y="11647"/>
                  </a:cubicBezTo>
                  <a:cubicBezTo>
                    <a:pt x="4745" y="11647"/>
                    <a:pt x="5179" y="11576"/>
                    <a:pt x="5604" y="11428"/>
                  </a:cubicBezTo>
                  <a:lnTo>
                    <a:pt x="16879" y="7425"/>
                  </a:lnTo>
                  <a:cubicBezTo>
                    <a:pt x="18847" y="6691"/>
                    <a:pt x="19881" y="4523"/>
                    <a:pt x="19180" y="2521"/>
                  </a:cubicBezTo>
                  <a:cubicBezTo>
                    <a:pt x="18629" y="971"/>
                    <a:pt x="17166" y="0"/>
                    <a:pt x="1559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40"/>
            <p:cNvSpPr/>
            <p:nvPr/>
          </p:nvSpPr>
          <p:spPr>
            <a:xfrm>
              <a:off x="-1131628" y="1328644"/>
              <a:ext cx="393245" cy="329756"/>
            </a:xfrm>
            <a:custGeom>
              <a:rect b="b" l="l" r="r" t="t"/>
              <a:pathLst>
                <a:path extrusionOk="0" h="9427" w="11242">
                  <a:moveTo>
                    <a:pt x="8673" y="0"/>
                  </a:moveTo>
                  <a:lnTo>
                    <a:pt x="3036" y="2035"/>
                  </a:lnTo>
                  <a:cubicBezTo>
                    <a:pt x="1034" y="2735"/>
                    <a:pt x="0" y="4904"/>
                    <a:pt x="701" y="6905"/>
                  </a:cubicBezTo>
                  <a:cubicBezTo>
                    <a:pt x="1252" y="8455"/>
                    <a:pt x="2735" y="9426"/>
                    <a:pt x="4318" y="9426"/>
                  </a:cubicBezTo>
                  <a:cubicBezTo>
                    <a:pt x="4745" y="9426"/>
                    <a:pt x="5179" y="9355"/>
                    <a:pt x="5604" y="9207"/>
                  </a:cubicBezTo>
                  <a:lnTo>
                    <a:pt x="11241" y="7205"/>
                  </a:lnTo>
                  <a:lnTo>
                    <a:pt x="867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40"/>
            <p:cNvSpPr/>
            <p:nvPr/>
          </p:nvSpPr>
          <p:spPr>
            <a:xfrm>
              <a:off x="-1033614" y="1304858"/>
              <a:ext cx="460931" cy="190956"/>
            </a:xfrm>
            <a:custGeom>
              <a:rect b="b" l="l" r="r" t="t"/>
              <a:pathLst>
                <a:path extrusionOk="0" h="5459" w="13177">
                  <a:moveTo>
                    <a:pt x="12479" y="0"/>
                  </a:moveTo>
                  <a:cubicBezTo>
                    <a:pt x="12400" y="0"/>
                    <a:pt x="12320" y="15"/>
                    <a:pt x="12242" y="46"/>
                  </a:cubicBezTo>
                  <a:lnTo>
                    <a:pt x="500" y="4216"/>
                  </a:lnTo>
                  <a:cubicBezTo>
                    <a:pt x="167" y="4349"/>
                    <a:pt x="0" y="4716"/>
                    <a:pt x="100" y="5050"/>
                  </a:cubicBezTo>
                  <a:cubicBezTo>
                    <a:pt x="205" y="5285"/>
                    <a:pt x="453" y="5459"/>
                    <a:pt x="716" y="5459"/>
                  </a:cubicBezTo>
                  <a:cubicBezTo>
                    <a:pt x="788" y="5459"/>
                    <a:pt x="862" y="5446"/>
                    <a:pt x="934" y="5417"/>
                  </a:cubicBezTo>
                  <a:lnTo>
                    <a:pt x="12676" y="1214"/>
                  </a:lnTo>
                  <a:cubicBezTo>
                    <a:pt x="13009" y="1114"/>
                    <a:pt x="13176" y="747"/>
                    <a:pt x="13076" y="413"/>
                  </a:cubicBezTo>
                  <a:cubicBezTo>
                    <a:pt x="12974" y="158"/>
                    <a:pt x="12735" y="0"/>
                    <a:pt x="12479" y="0"/>
                  </a:cubicBezTo>
                  <a:close/>
                </a:path>
              </a:pathLst>
            </a:custGeom>
            <a:solidFill>
              <a:srgbClr val="FAE9CD">
                <a:alpha val="48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2" name="Google Shape;532;p40"/>
          <p:cNvSpPr txBox="1"/>
          <p:nvPr>
            <p:ph idx="2" type="title"/>
          </p:nvPr>
        </p:nvSpPr>
        <p:spPr>
          <a:xfrm>
            <a:off x="1399025" y="1492975"/>
            <a:ext cx="2454000" cy="310800"/>
          </a:xfrm>
          <a:prstGeom prst="rect">
            <a:avLst/>
          </a:prstGeom>
        </p:spPr>
        <p:txBody>
          <a:bodyPr anchorCtr="0" anchor="ctr" bIns="91425" lIns="91425" spcFirstLastPara="1" rIns="91425" wrap="square" tIns="91425">
            <a:noAutofit/>
          </a:bodyPr>
          <a:lstStyle>
            <a:lvl1pPr lvl="0" rtl="0" algn="r">
              <a:spcBef>
                <a:spcPts val="0"/>
              </a:spcBef>
              <a:spcAft>
                <a:spcPts val="0"/>
              </a:spcAft>
              <a:buClr>
                <a:schemeClr val="dk2"/>
              </a:buClr>
              <a:buSzPts val="2700"/>
              <a:buNone/>
              <a:defRPr sz="2500">
                <a:solidFill>
                  <a:schemeClr val="dk2"/>
                </a:solidFill>
              </a:defRPr>
            </a:lvl1pPr>
            <a:lvl2pPr lvl="1" rtl="0" algn="ctr">
              <a:spcBef>
                <a:spcPts val="0"/>
              </a:spcBef>
              <a:spcAft>
                <a:spcPts val="0"/>
              </a:spcAft>
              <a:buClr>
                <a:schemeClr val="dk2"/>
              </a:buClr>
              <a:buSzPts val="2700"/>
              <a:buNone/>
              <a:defRPr sz="2700">
                <a:solidFill>
                  <a:schemeClr val="dk2"/>
                </a:solidFill>
              </a:defRPr>
            </a:lvl2pPr>
            <a:lvl3pPr lvl="2" rtl="0" algn="ctr">
              <a:spcBef>
                <a:spcPts val="0"/>
              </a:spcBef>
              <a:spcAft>
                <a:spcPts val="0"/>
              </a:spcAft>
              <a:buClr>
                <a:schemeClr val="dk2"/>
              </a:buClr>
              <a:buSzPts val="2700"/>
              <a:buNone/>
              <a:defRPr sz="2700">
                <a:solidFill>
                  <a:schemeClr val="dk2"/>
                </a:solidFill>
              </a:defRPr>
            </a:lvl3pPr>
            <a:lvl4pPr lvl="3" rtl="0" algn="ctr">
              <a:spcBef>
                <a:spcPts val="0"/>
              </a:spcBef>
              <a:spcAft>
                <a:spcPts val="0"/>
              </a:spcAft>
              <a:buClr>
                <a:schemeClr val="dk2"/>
              </a:buClr>
              <a:buSzPts val="2700"/>
              <a:buNone/>
              <a:defRPr sz="2700">
                <a:solidFill>
                  <a:schemeClr val="dk2"/>
                </a:solidFill>
              </a:defRPr>
            </a:lvl4pPr>
            <a:lvl5pPr lvl="4" rtl="0" algn="ctr">
              <a:spcBef>
                <a:spcPts val="0"/>
              </a:spcBef>
              <a:spcAft>
                <a:spcPts val="0"/>
              </a:spcAft>
              <a:buClr>
                <a:schemeClr val="dk2"/>
              </a:buClr>
              <a:buSzPts val="2700"/>
              <a:buNone/>
              <a:defRPr sz="2700">
                <a:solidFill>
                  <a:schemeClr val="dk2"/>
                </a:solidFill>
              </a:defRPr>
            </a:lvl5pPr>
            <a:lvl6pPr lvl="5" rtl="0" algn="ctr">
              <a:spcBef>
                <a:spcPts val="0"/>
              </a:spcBef>
              <a:spcAft>
                <a:spcPts val="0"/>
              </a:spcAft>
              <a:buClr>
                <a:schemeClr val="dk2"/>
              </a:buClr>
              <a:buSzPts val="2700"/>
              <a:buNone/>
              <a:defRPr sz="2700">
                <a:solidFill>
                  <a:schemeClr val="dk2"/>
                </a:solidFill>
              </a:defRPr>
            </a:lvl6pPr>
            <a:lvl7pPr lvl="6" rtl="0" algn="ctr">
              <a:spcBef>
                <a:spcPts val="0"/>
              </a:spcBef>
              <a:spcAft>
                <a:spcPts val="0"/>
              </a:spcAft>
              <a:buClr>
                <a:schemeClr val="dk2"/>
              </a:buClr>
              <a:buSzPts val="2700"/>
              <a:buNone/>
              <a:defRPr sz="2700">
                <a:solidFill>
                  <a:schemeClr val="dk2"/>
                </a:solidFill>
              </a:defRPr>
            </a:lvl7pPr>
            <a:lvl8pPr lvl="7" rtl="0" algn="ctr">
              <a:spcBef>
                <a:spcPts val="0"/>
              </a:spcBef>
              <a:spcAft>
                <a:spcPts val="0"/>
              </a:spcAft>
              <a:buClr>
                <a:schemeClr val="dk2"/>
              </a:buClr>
              <a:buSzPts val="2700"/>
              <a:buNone/>
              <a:defRPr sz="2700">
                <a:solidFill>
                  <a:schemeClr val="dk2"/>
                </a:solidFill>
              </a:defRPr>
            </a:lvl8pPr>
            <a:lvl9pPr lvl="8" rtl="0" algn="ctr">
              <a:spcBef>
                <a:spcPts val="0"/>
              </a:spcBef>
              <a:spcAft>
                <a:spcPts val="0"/>
              </a:spcAft>
              <a:buClr>
                <a:schemeClr val="dk2"/>
              </a:buClr>
              <a:buSzPts val="2700"/>
              <a:buNone/>
              <a:defRPr sz="2700">
                <a:solidFill>
                  <a:schemeClr val="dk2"/>
                </a:solidFill>
              </a:defRPr>
            </a:lvl9pPr>
          </a:lstStyle>
          <a:p/>
        </p:txBody>
      </p:sp>
      <p:sp>
        <p:nvSpPr>
          <p:cNvPr id="533" name="Google Shape;533;p40"/>
          <p:cNvSpPr txBox="1"/>
          <p:nvPr>
            <p:ph idx="1" type="subTitle"/>
          </p:nvPr>
        </p:nvSpPr>
        <p:spPr>
          <a:xfrm>
            <a:off x="1399025" y="1839647"/>
            <a:ext cx="2454000" cy="5727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534" name="Google Shape;534;p40"/>
          <p:cNvSpPr txBox="1"/>
          <p:nvPr>
            <p:ph idx="3" type="title"/>
          </p:nvPr>
        </p:nvSpPr>
        <p:spPr>
          <a:xfrm>
            <a:off x="1399025" y="3181925"/>
            <a:ext cx="2454000" cy="310800"/>
          </a:xfrm>
          <a:prstGeom prst="rect">
            <a:avLst/>
          </a:prstGeom>
        </p:spPr>
        <p:txBody>
          <a:bodyPr anchorCtr="0" anchor="ctr" bIns="91425" lIns="91425" spcFirstLastPara="1" rIns="91425" wrap="square" tIns="91425">
            <a:noAutofit/>
          </a:bodyPr>
          <a:lstStyle>
            <a:lvl1pPr lvl="0" rtl="0" algn="r">
              <a:spcBef>
                <a:spcPts val="0"/>
              </a:spcBef>
              <a:spcAft>
                <a:spcPts val="0"/>
              </a:spcAft>
              <a:buClr>
                <a:schemeClr val="dk2"/>
              </a:buClr>
              <a:buSzPts val="2700"/>
              <a:buNone/>
              <a:defRPr sz="2500">
                <a:solidFill>
                  <a:schemeClr val="dk2"/>
                </a:solidFill>
              </a:defRPr>
            </a:lvl1pPr>
            <a:lvl2pPr lvl="1" rtl="0" algn="ctr">
              <a:spcBef>
                <a:spcPts val="0"/>
              </a:spcBef>
              <a:spcAft>
                <a:spcPts val="0"/>
              </a:spcAft>
              <a:buClr>
                <a:schemeClr val="dk2"/>
              </a:buClr>
              <a:buSzPts val="2700"/>
              <a:buNone/>
              <a:defRPr sz="2700">
                <a:solidFill>
                  <a:schemeClr val="dk2"/>
                </a:solidFill>
              </a:defRPr>
            </a:lvl2pPr>
            <a:lvl3pPr lvl="2" rtl="0" algn="ctr">
              <a:spcBef>
                <a:spcPts val="0"/>
              </a:spcBef>
              <a:spcAft>
                <a:spcPts val="0"/>
              </a:spcAft>
              <a:buClr>
                <a:schemeClr val="dk2"/>
              </a:buClr>
              <a:buSzPts val="2700"/>
              <a:buNone/>
              <a:defRPr sz="2700">
                <a:solidFill>
                  <a:schemeClr val="dk2"/>
                </a:solidFill>
              </a:defRPr>
            </a:lvl3pPr>
            <a:lvl4pPr lvl="3" rtl="0" algn="ctr">
              <a:spcBef>
                <a:spcPts val="0"/>
              </a:spcBef>
              <a:spcAft>
                <a:spcPts val="0"/>
              </a:spcAft>
              <a:buClr>
                <a:schemeClr val="dk2"/>
              </a:buClr>
              <a:buSzPts val="2700"/>
              <a:buNone/>
              <a:defRPr sz="2700">
                <a:solidFill>
                  <a:schemeClr val="dk2"/>
                </a:solidFill>
              </a:defRPr>
            </a:lvl4pPr>
            <a:lvl5pPr lvl="4" rtl="0" algn="ctr">
              <a:spcBef>
                <a:spcPts val="0"/>
              </a:spcBef>
              <a:spcAft>
                <a:spcPts val="0"/>
              </a:spcAft>
              <a:buClr>
                <a:schemeClr val="dk2"/>
              </a:buClr>
              <a:buSzPts val="2700"/>
              <a:buNone/>
              <a:defRPr sz="2700">
                <a:solidFill>
                  <a:schemeClr val="dk2"/>
                </a:solidFill>
              </a:defRPr>
            </a:lvl5pPr>
            <a:lvl6pPr lvl="5" rtl="0" algn="ctr">
              <a:spcBef>
                <a:spcPts val="0"/>
              </a:spcBef>
              <a:spcAft>
                <a:spcPts val="0"/>
              </a:spcAft>
              <a:buClr>
                <a:schemeClr val="dk2"/>
              </a:buClr>
              <a:buSzPts val="2700"/>
              <a:buNone/>
              <a:defRPr sz="2700">
                <a:solidFill>
                  <a:schemeClr val="dk2"/>
                </a:solidFill>
              </a:defRPr>
            </a:lvl6pPr>
            <a:lvl7pPr lvl="6" rtl="0" algn="ctr">
              <a:spcBef>
                <a:spcPts val="0"/>
              </a:spcBef>
              <a:spcAft>
                <a:spcPts val="0"/>
              </a:spcAft>
              <a:buClr>
                <a:schemeClr val="dk2"/>
              </a:buClr>
              <a:buSzPts val="2700"/>
              <a:buNone/>
              <a:defRPr sz="2700">
                <a:solidFill>
                  <a:schemeClr val="dk2"/>
                </a:solidFill>
              </a:defRPr>
            </a:lvl7pPr>
            <a:lvl8pPr lvl="7" rtl="0" algn="ctr">
              <a:spcBef>
                <a:spcPts val="0"/>
              </a:spcBef>
              <a:spcAft>
                <a:spcPts val="0"/>
              </a:spcAft>
              <a:buClr>
                <a:schemeClr val="dk2"/>
              </a:buClr>
              <a:buSzPts val="2700"/>
              <a:buNone/>
              <a:defRPr sz="2700">
                <a:solidFill>
                  <a:schemeClr val="dk2"/>
                </a:solidFill>
              </a:defRPr>
            </a:lvl8pPr>
            <a:lvl9pPr lvl="8" rtl="0" algn="ctr">
              <a:spcBef>
                <a:spcPts val="0"/>
              </a:spcBef>
              <a:spcAft>
                <a:spcPts val="0"/>
              </a:spcAft>
              <a:buClr>
                <a:schemeClr val="dk2"/>
              </a:buClr>
              <a:buSzPts val="2700"/>
              <a:buNone/>
              <a:defRPr sz="2700">
                <a:solidFill>
                  <a:schemeClr val="dk2"/>
                </a:solidFill>
              </a:defRPr>
            </a:lvl9pPr>
          </a:lstStyle>
          <a:p/>
        </p:txBody>
      </p:sp>
      <p:sp>
        <p:nvSpPr>
          <p:cNvPr id="535" name="Google Shape;535;p40"/>
          <p:cNvSpPr txBox="1"/>
          <p:nvPr>
            <p:ph idx="4" type="subTitle"/>
          </p:nvPr>
        </p:nvSpPr>
        <p:spPr>
          <a:xfrm>
            <a:off x="1399025" y="3470472"/>
            <a:ext cx="2454000" cy="634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3" name="Shape 43"/>
        <p:cNvGrpSpPr/>
        <p:nvPr/>
      </p:nvGrpSpPr>
      <p:grpSpPr>
        <a:xfrm>
          <a:off x="0" y="0"/>
          <a:ext cx="0" cy="0"/>
          <a:chOff x="0" y="0"/>
          <a:chExt cx="0" cy="0"/>
        </a:xfrm>
      </p:grpSpPr>
      <p:sp>
        <p:nvSpPr>
          <p:cNvPr id="44" name="Google Shape;44;p5"/>
          <p:cNvSpPr txBox="1"/>
          <p:nvPr>
            <p:ph type="title"/>
          </p:nvPr>
        </p:nvSpPr>
        <p:spPr>
          <a:xfrm>
            <a:off x="713225" y="368825"/>
            <a:ext cx="77214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3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45" name="Google Shape;45;p5"/>
          <p:cNvSpPr txBox="1"/>
          <p:nvPr>
            <p:ph idx="2" type="title"/>
          </p:nvPr>
        </p:nvSpPr>
        <p:spPr>
          <a:xfrm>
            <a:off x="1368100" y="2950397"/>
            <a:ext cx="2742600" cy="5589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2"/>
              </a:buClr>
              <a:buSzPts val="2500"/>
              <a:buNone/>
              <a:defRPr b="0" sz="2500">
                <a:solidFill>
                  <a:schemeClr val="dk2"/>
                </a:solidFill>
              </a:defRPr>
            </a:lvl1pPr>
            <a:lvl2pPr lvl="1" rtl="0">
              <a:spcBef>
                <a:spcPts val="0"/>
              </a:spcBef>
              <a:spcAft>
                <a:spcPts val="0"/>
              </a:spcAft>
              <a:buClr>
                <a:schemeClr val="dk2"/>
              </a:buClr>
              <a:buSzPts val="2500"/>
              <a:buNone/>
              <a:defRPr sz="2500">
                <a:solidFill>
                  <a:schemeClr val="dk2"/>
                </a:solidFill>
              </a:defRPr>
            </a:lvl2pPr>
            <a:lvl3pPr lvl="2" rtl="0">
              <a:spcBef>
                <a:spcPts val="0"/>
              </a:spcBef>
              <a:spcAft>
                <a:spcPts val="0"/>
              </a:spcAft>
              <a:buClr>
                <a:schemeClr val="dk2"/>
              </a:buClr>
              <a:buSzPts val="2500"/>
              <a:buNone/>
              <a:defRPr sz="2500">
                <a:solidFill>
                  <a:schemeClr val="dk2"/>
                </a:solidFill>
              </a:defRPr>
            </a:lvl3pPr>
            <a:lvl4pPr lvl="3" rtl="0">
              <a:spcBef>
                <a:spcPts val="0"/>
              </a:spcBef>
              <a:spcAft>
                <a:spcPts val="0"/>
              </a:spcAft>
              <a:buClr>
                <a:schemeClr val="dk2"/>
              </a:buClr>
              <a:buSzPts val="2500"/>
              <a:buNone/>
              <a:defRPr sz="2500">
                <a:solidFill>
                  <a:schemeClr val="dk2"/>
                </a:solidFill>
              </a:defRPr>
            </a:lvl4pPr>
            <a:lvl5pPr lvl="4" rtl="0">
              <a:spcBef>
                <a:spcPts val="0"/>
              </a:spcBef>
              <a:spcAft>
                <a:spcPts val="0"/>
              </a:spcAft>
              <a:buClr>
                <a:schemeClr val="dk2"/>
              </a:buClr>
              <a:buSzPts val="2500"/>
              <a:buNone/>
              <a:defRPr sz="2500">
                <a:solidFill>
                  <a:schemeClr val="dk2"/>
                </a:solidFill>
              </a:defRPr>
            </a:lvl5pPr>
            <a:lvl6pPr lvl="5" rtl="0">
              <a:spcBef>
                <a:spcPts val="0"/>
              </a:spcBef>
              <a:spcAft>
                <a:spcPts val="0"/>
              </a:spcAft>
              <a:buClr>
                <a:schemeClr val="dk2"/>
              </a:buClr>
              <a:buSzPts val="2500"/>
              <a:buNone/>
              <a:defRPr sz="2500">
                <a:solidFill>
                  <a:schemeClr val="dk2"/>
                </a:solidFill>
              </a:defRPr>
            </a:lvl6pPr>
            <a:lvl7pPr lvl="6" rtl="0">
              <a:spcBef>
                <a:spcPts val="0"/>
              </a:spcBef>
              <a:spcAft>
                <a:spcPts val="0"/>
              </a:spcAft>
              <a:buClr>
                <a:schemeClr val="dk2"/>
              </a:buClr>
              <a:buSzPts val="2500"/>
              <a:buNone/>
              <a:defRPr sz="2500">
                <a:solidFill>
                  <a:schemeClr val="dk2"/>
                </a:solidFill>
              </a:defRPr>
            </a:lvl7pPr>
            <a:lvl8pPr lvl="7" rtl="0">
              <a:spcBef>
                <a:spcPts val="0"/>
              </a:spcBef>
              <a:spcAft>
                <a:spcPts val="0"/>
              </a:spcAft>
              <a:buClr>
                <a:schemeClr val="dk2"/>
              </a:buClr>
              <a:buSzPts val="2500"/>
              <a:buNone/>
              <a:defRPr sz="2500">
                <a:solidFill>
                  <a:schemeClr val="dk2"/>
                </a:solidFill>
              </a:defRPr>
            </a:lvl8pPr>
            <a:lvl9pPr lvl="8" rtl="0">
              <a:spcBef>
                <a:spcPts val="0"/>
              </a:spcBef>
              <a:spcAft>
                <a:spcPts val="0"/>
              </a:spcAft>
              <a:buClr>
                <a:schemeClr val="dk2"/>
              </a:buClr>
              <a:buSzPts val="2500"/>
              <a:buNone/>
              <a:defRPr sz="2500">
                <a:solidFill>
                  <a:schemeClr val="dk2"/>
                </a:solidFill>
              </a:defRPr>
            </a:lvl9pPr>
          </a:lstStyle>
          <a:p/>
        </p:txBody>
      </p:sp>
      <p:sp>
        <p:nvSpPr>
          <p:cNvPr id="46" name="Google Shape;46;p5"/>
          <p:cNvSpPr txBox="1"/>
          <p:nvPr>
            <p:ph idx="3" type="title"/>
          </p:nvPr>
        </p:nvSpPr>
        <p:spPr>
          <a:xfrm>
            <a:off x="4957148" y="2950397"/>
            <a:ext cx="2742600" cy="5589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2"/>
              </a:buClr>
              <a:buSzPts val="2500"/>
              <a:buNone/>
              <a:defRPr b="0" sz="2500">
                <a:solidFill>
                  <a:schemeClr val="dk2"/>
                </a:solidFill>
              </a:defRPr>
            </a:lvl1pPr>
            <a:lvl2pPr lvl="1" rtl="0">
              <a:spcBef>
                <a:spcPts val="0"/>
              </a:spcBef>
              <a:spcAft>
                <a:spcPts val="0"/>
              </a:spcAft>
              <a:buClr>
                <a:schemeClr val="dk2"/>
              </a:buClr>
              <a:buSzPts val="2500"/>
              <a:buNone/>
              <a:defRPr sz="2500">
                <a:solidFill>
                  <a:schemeClr val="dk2"/>
                </a:solidFill>
              </a:defRPr>
            </a:lvl2pPr>
            <a:lvl3pPr lvl="2" rtl="0">
              <a:spcBef>
                <a:spcPts val="0"/>
              </a:spcBef>
              <a:spcAft>
                <a:spcPts val="0"/>
              </a:spcAft>
              <a:buClr>
                <a:schemeClr val="dk2"/>
              </a:buClr>
              <a:buSzPts val="2500"/>
              <a:buNone/>
              <a:defRPr sz="2500">
                <a:solidFill>
                  <a:schemeClr val="dk2"/>
                </a:solidFill>
              </a:defRPr>
            </a:lvl3pPr>
            <a:lvl4pPr lvl="3" rtl="0">
              <a:spcBef>
                <a:spcPts val="0"/>
              </a:spcBef>
              <a:spcAft>
                <a:spcPts val="0"/>
              </a:spcAft>
              <a:buClr>
                <a:schemeClr val="dk2"/>
              </a:buClr>
              <a:buSzPts val="2500"/>
              <a:buNone/>
              <a:defRPr sz="2500">
                <a:solidFill>
                  <a:schemeClr val="dk2"/>
                </a:solidFill>
              </a:defRPr>
            </a:lvl4pPr>
            <a:lvl5pPr lvl="4" rtl="0">
              <a:spcBef>
                <a:spcPts val="0"/>
              </a:spcBef>
              <a:spcAft>
                <a:spcPts val="0"/>
              </a:spcAft>
              <a:buClr>
                <a:schemeClr val="dk2"/>
              </a:buClr>
              <a:buSzPts val="2500"/>
              <a:buNone/>
              <a:defRPr sz="2500">
                <a:solidFill>
                  <a:schemeClr val="dk2"/>
                </a:solidFill>
              </a:defRPr>
            </a:lvl5pPr>
            <a:lvl6pPr lvl="5" rtl="0">
              <a:spcBef>
                <a:spcPts val="0"/>
              </a:spcBef>
              <a:spcAft>
                <a:spcPts val="0"/>
              </a:spcAft>
              <a:buClr>
                <a:schemeClr val="dk2"/>
              </a:buClr>
              <a:buSzPts val="2500"/>
              <a:buNone/>
              <a:defRPr sz="2500">
                <a:solidFill>
                  <a:schemeClr val="dk2"/>
                </a:solidFill>
              </a:defRPr>
            </a:lvl6pPr>
            <a:lvl7pPr lvl="6" rtl="0">
              <a:spcBef>
                <a:spcPts val="0"/>
              </a:spcBef>
              <a:spcAft>
                <a:spcPts val="0"/>
              </a:spcAft>
              <a:buClr>
                <a:schemeClr val="dk2"/>
              </a:buClr>
              <a:buSzPts val="2500"/>
              <a:buNone/>
              <a:defRPr sz="2500">
                <a:solidFill>
                  <a:schemeClr val="dk2"/>
                </a:solidFill>
              </a:defRPr>
            </a:lvl7pPr>
            <a:lvl8pPr lvl="7" rtl="0">
              <a:spcBef>
                <a:spcPts val="0"/>
              </a:spcBef>
              <a:spcAft>
                <a:spcPts val="0"/>
              </a:spcAft>
              <a:buClr>
                <a:schemeClr val="dk2"/>
              </a:buClr>
              <a:buSzPts val="2500"/>
              <a:buNone/>
              <a:defRPr sz="2500">
                <a:solidFill>
                  <a:schemeClr val="dk2"/>
                </a:solidFill>
              </a:defRPr>
            </a:lvl8pPr>
            <a:lvl9pPr lvl="8" rtl="0">
              <a:spcBef>
                <a:spcPts val="0"/>
              </a:spcBef>
              <a:spcAft>
                <a:spcPts val="0"/>
              </a:spcAft>
              <a:buClr>
                <a:schemeClr val="dk2"/>
              </a:buClr>
              <a:buSzPts val="2500"/>
              <a:buNone/>
              <a:defRPr sz="2500">
                <a:solidFill>
                  <a:schemeClr val="dk2"/>
                </a:solidFill>
              </a:defRPr>
            </a:lvl9pPr>
          </a:lstStyle>
          <a:p/>
        </p:txBody>
      </p:sp>
      <p:sp>
        <p:nvSpPr>
          <p:cNvPr id="47" name="Google Shape;47;p5"/>
          <p:cNvSpPr txBox="1"/>
          <p:nvPr>
            <p:ph idx="1" type="subTitle"/>
          </p:nvPr>
        </p:nvSpPr>
        <p:spPr>
          <a:xfrm>
            <a:off x="4957148" y="3514225"/>
            <a:ext cx="2742600" cy="1010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b="0"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48" name="Google Shape;48;p5"/>
          <p:cNvSpPr txBox="1"/>
          <p:nvPr>
            <p:ph idx="4" type="subTitle"/>
          </p:nvPr>
        </p:nvSpPr>
        <p:spPr>
          <a:xfrm>
            <a:off x="1368100" y="3514225"/>
            <a:ext cx="2742600" cy="1010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b="0"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49" name="Google Shape;49;p5"/>
          <p:cNvSpPr/>
          <p:nvPr/>
        </p:nvSpPr>
        <p:spPr>
          <a:xfrm flipH="1">
            <a:off x="7533751" y="187875"/>
            <a:ext cx="207053" cy="207082"/>
          </a:xfrm>
          <a:custGeom>
            <a:rect b="b" l="l" r="r" t="t"/>
            <a:pathLst>
              <a:path extrusionOk="0" h="7240" w="7239">
                <a:moveTo>
                  <a:pt x="2869" y="1"/>
                </a:moveTo>
                <a:cubicBezTo>
                  <a:pt x="2536" y="1"/>
                  <a:pt x="2436" y="134"/>
                  <a:pt x="2436" y="435"/>
                </a:cubicBezTo>
                <a:lnTo>
                  <a:pt x="2436" y="2469"/>
                </a:lnTo>
                <a:lnTo>
                  <a:pt x="434" y="2469"/>
                </a:lnTo>
                <a:cubicBezTo>
                  <a:pt x="134" y="2469"/>
                  <a:pt x="0" y="2603"/>
                  <a:pt x="0" y="2903"/>
                </a:cubicBezTo>
                <a:lnTo>
                  <a:pt x="0" y="4304"/>
                </a:lnTo>
                <a:cubicBezTo>
                  <a:pt x="0" y="4638"/>
                  <a:pt x="134" y="4738"/>
                  <a:pt x="434" y="4738"/>
                </a:cubicBezTo>
                <a:lnTo>
                  <a:pt x="2436" y="4738"/>
                </a:lnTo>
                <a:lnTo>
                  <a:pt x="2436" y="6806"/>
                </a:lnTo>
                <a:cubicBezTo>
                  <a:pt x="2436" y="7106"/>
                  <a:pt x="2536" y="7239"/>
                  <a:pt x="2869" y="7239"/>
                </a:cubicBezTo>
                <a:lnTo>
                  <a:pt x="4370" y="7239"/>
                </a:lnTo>
                <a:cubicBezTo>
                  <a:pt x="4704" y="7239"/>
                  <a:pt x="4804" y="7106"/>
                  <a:pt x="4804" y="6806"/>
                </a:cubicBezTo>
                <a:lnTo>
                  <a:pt x="4804" y="4738"/>
                </a:lnTo>
                <a:lnTo>
                  <a:pt x="6805" y="4738"/>
                </a:lnTo>
                <a:cubicBezTo>
                  <a:pt x="7106" y="4738"/>
                  <a:pt x="7239" y="4604"/>
                  <a:pt x="7239" y="4304"/>
                </a:cubicBezTo>
                <a:lnTo>
                  <a:pt x="7239" y="2903"/>
                </a:lnTo>
                <a:cubicBezTo>
                  <a:pt x="7239" y="2603"/>
                  <a:pt x="7106" y="2469"/>
                  <a:pt x="6805" y="2469"/>
                </a:cubicBezTo>
                <a:lnTo>
                  <a:pt x="4804" y="2469"/>
                </a:lnTo>
                <a:lnTo>
                  <a:pt x="4804" y="435"/>
                </a:lnTo>
                <a:cubicBezTo>
                  <a:pt x="4804" y="134"/>
                  <a:pt x="4670" y="1"/>
                  <a:pt x="437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5"/>
          <p:cNvSpPr/>
          <p:nvPr/>
        </p:nvSpPr>
        <p:spPr>
          <a:xfrm flipH="1">
            <a:off x="8545229" y="3097714"/>
            <a:ext cx="230146" cy="230178"/>
          </a:xfrm>
          <a:custGeom>
            <a:rect b="b" l="l" r="r" t="t"/>
            <a:pathLst>
              <a:path extrusionOk="0" h="7240" w="7239">
                <a:moveTo>
                  <a:pt x="2869" y="1"/>
                </a:moveTo>
                <a:cubicBezTo>
                  <a:pt x="2536" y="1"/>
                  <a:pt x="2436" y="134"/>
                  <a:pt x="2436" y="435"/>
                </a:cubicBezTo>
                <a:lnTo>
                  <a:pt x="2436" y="2469"/>
                </a:lnTo>
                <a:lnTo>
                  <a:pt x="434" y="2469"/>
                </a:lnTo>
                <a:cubicBezTo>
                  <a:pt x="134" y="2469"/>
                  <a:pt x="0" y="2603"/>
                  <a:pt x="0" y="2903"/>
                </a:cubicBezTo>
                <a:lnTo>
                  <a:pt x="0" y="4304"/>
                </a:lnTo>
                <a:cubicBezTo>
                  <a:pt x="0" y="4638"/>
                  <a:pt x="134" y="4738"/>
                  <a:pt x="434" y="4738"/>
                </a:cubicBezTo>
                <a:lnTo>
                  <a:pt x="2436" y="4738"/>
                </a:lnTo>
                <a:lnTo>
                  <a:pt x="2436" y="6806"/>
                </a:lnTo>
                <a:cubicBezTo>
                  <a:pt x="2436" y="7106"/>
                  <a:pt x="2536" y="7239"/>
                  <a:pt x="2869" y="7239"/>
                </a:cubicBezTo>
                <a:lnTo>
                  <a:pt x="4370" y="7239"/>
                </a:lnTo>
                <a:cubicBezTo>
                  <a:pt x="4704" y="7239"/>
                  <a:pt x="4804" y="7106"/>
                  <a:pt x="4804" y="6806"/>
                </a:cubicBezTo>
                <a:lnTo>
                  <a:pt x="4804" y="4738"/>
                </a:lnTo>
                <a:lnTo>
                  <a:pt x="6805" y="4738"/>
                </a:lnTo>
                <a:cubicBezTo>
                  <a:pt x="7106" y="4738"/>
                  <a:pt x="7239" y="4604"/>
                  <a:pt x="7239" y="4304"/>
                </a:cubicBezTo>
                <a:lnTo>
                  <a:pt x="7239" y="2903"/>
                </a:lnTo>
                <a:cubicBezTo>
                  <a:pt x="7239" y="2603"/>
                  <a:pt x="7106" y="2469"/>
                  <a:pt x="6805" y="2469"/>
                </a:cubicBezTo>
                <a:lnTo>
                  <a:pt x="4804" y="2469"/>
                </a:lnTo>
                <a:lnTo>
                  <a:pt x="4804" y="435"/>
                </a:lnTo>
                <a:cubicBezTo>
                  <a:pt x="4804" y="134"/>
                  <a:pt x="4670" y="1"/>
                  <a:pt x="437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p:nvPr/>
        </p:nvSpPr>
        <p:spPr>
          <a:xfrm flipH="1">
            <a:off x="273229" y="1136709"/>
            <a:ext cx="230146" cy="230146"/>
          </a:xfrm>
          <a:custGeom>
            <a:rect b="b" l="l" r="r" t="t"/>
            <a:pathLst>
              <a:path extrusionOk="0" h="7239" w="7239">
                <a:moveTo>
                  <a:pt x="2835" y="0"/>
                </a:moveTo>
                <a:cubicBezTo>
                  <a:pt x="2535" y="0"/>
                  <a:pt x="2402" y="134"/>
                  <a:pt x="2402" y="434"/>
                </a:cubicBezTo>
                <a:lnTo>
                  <a:pt x="2402" y="2469"/>
                </a:lnTo>
                <a:lnTo>
                  <a:pt x="434" y="2469"/>
                </a:lnTo>
                <a:cubicBezTo>
                  <a:pt x="133" y="2469"/>
                  <a:pt x="0" y="2602"/>
                  <a:pt x="0" y="2902"/>
                </a:cubicBezTo>
                <a:lnTo>
                  <a:pt x="0" y="4303"/>
                </a:lnTo>
                <a:cubicBezTo>
                  <a:pt x="0" y="4604"/>
                  <a:pt x="133" y="4737"/>
                  <a:pt x="434" y="4737"/>
                </a:cubicBezTo>
                <a:lnTo>
                  <a:pt x="2402" y="4737"/>
                </a:lnTo>
                <a:lnTo>
                  <a:pt x="2402" y="6772"/>
                </a:lnTo>
                <a:cubicBezTo>
                  <a:pt x="2402" y="7105"/>
                  <a:pt x="2535" y="7239"/>
                  <a:pt x="2835" y="7239"/>
                </a:cubicBezTo>
                <a:lnTo>
                  <a:pt x="4370" y="7239"/>
                </a:lnTo>
                <a:cubicBezTo>
                  <a:pt x="4670" y="7239"/>
                  <a:pt x="4803" y="7105"/>
                  <a:pt x="4803" y="6772"/>
                </a:cubicBezTo>
                <a:lnTo>
                  <a:pt x="4803" y="4737"/>
                </a:lnTo>
                <a:lnTo>
                  <a:pt x="6805" y="4737"/>
                </a:lnTo>
                <a:cubicBezTo>
                  <a:pt x="7105" y="4737"/>
                  <a:pt x="7239" y="4604"/>
                  <a:pt x="7239" y="4303"/>
                </a:cubicBezTo>
                <a:lnTo>
                  <a:pt x="7239" y="2902"/>
                </a:lnTo>
                <a:cubicBezTo>
                  <a:pt x="7239" y="2602"/>
                  <a:pt x="7105" y="2469"/>
                  <a:pt x="6805" y="2469"/>
                </a:cubicBezTo>
                <a:lnTo>
                  <a:pt x="4803" y="2469"/>
                </a:lnTo>
                <a:lnTo>
                  <a:pt x="4803" y="434"/>
                </a:lnTo>
                <a:cubicBezTo>
                  <a:pt x="4803" y="134"/>
                  <a:pt x="4670" y="0"/>
                  <a:pt x="437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5"/>
          <p:cNvSpPr/>
          <p:nvPr/>
        </p:nvSpPr>
        <p:spPr>
          <a:xfrm flipH="1">
            <a:off x="580337" y="4642328"/>
            <a:ext cx="231227" cy="230146"/>
          </a:xfrm>
          <a:custGeom>
            <a:rect b="b" l="l" r="r" t="t"/>
            <a:pathLst>
              <a:path extrusionOk="0" h="7239" w="7273">
                <a:moveTo>
                  <a:pt x="2902" y="0"/>
                </a:moveTo>
                <a:cubicBezTo>
                  <a:pt x="2569" y="0"/>
                  <a:pt x="2469" y="134"/>
                  <a:pt x="2469" y="434"/>
                </a:cubicBezTo>
                <a:lnTo>
                  <a:pt x="2469" y="2502"/>
                </a:lnTo>
                <a:lnTo>
                  <a:pt x="434" y="2502"/>
                </a:lnTo>
                <a:cubicBezTo>
                  <a:pt x="134" y="2502"/>
                  <a:pt x="0" y="2636"/>
                  <a:pt x="0" y="2936"/>
                </a:cubicBezTo>
                <a:lnTo>
                  <a:pt x="0" y="4303"/>
                </a:lnTo>
                <a:cubicBezTo>
                  <a:pt x="0" y="4637"/>
                  <a:pt x="134" y="4770"/>
                  <a:pt x="434" y="4770"/>
                </a:cubicBezTo>
                <a:lnTo>
                  <a:pt x="2435" y="4770"/>
                </a:lnTo>
                <a:lnTo>
                  <a:pt x="2435" y="6805"/>
                </a:lnTo>
                <a:cubicBezTo>
                  <a:pt x="2435" y="7106"/>
                  <a:pt x="2569" y="7239"/>
                  <a:pt x="2869" y="7239"/>
                </a:cubicBezTo>
                <a:lnTo>
                  <a:pt x="4404" y="7239"/>
                </a:lnTo>
                <a:cubicBezTo>
                  <a:pt x="4704" y="7239"/>
                  <a:pt x="4837" y="7106"/>
                  <a:pt x="4837" y="6805"/>
                </a:cubicBezTo>
                <a:lnTo>
                  <a:pt x="4837" y="4770"/>
                </a:lnTo>
                <a:lnTo>
                  <a:pt x="6839" y="4770"/>
                </a:lnTo>
                <a:cubicBezTo>
                  <a:pt x="7139" y="4770"/>
                  <a:pt x="7272" y="4637"/>
                  <a:pt x="7272" y="4303"/>
                </a:cubicBezTo>
                <a:lnTo>
                  <a:pt x="7272" y="2936"/>
                </a:lnTo>
                <a:cubicBezTo>
                  <a:pt x="7272" y="2602"/>
                  <a:pt x="7139" y="2502"/>
                  <a:pt x="6839" y="2502"/>
                </a:cubicBezTo>
                <a:lnTo>
                  <a:pt x="4837" y="2502"/>
                </a:lnTo>
                <a:lnTo>
                  <a:pt x="4837" y="434"/>
                </a:lnTo>
                <a:cubicBezTo>
                  <a:pt x="4837" y="134"/>
                  <a:pt x="4704" y="0"/>
                  <a:pt x="440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 name="Google Shape;53;p5"/>
          <p:cNvGrpSpPr/>
          <p:nvPr/>
        </p:nvGrpSpPr>
        <p:grpSpPr>
          <a:xfrm flipH="1">
            <a:off x="145590" y="4105000"/>
            <a:ext cx="357775" cy="295791"/>
            <a:chOff x="-783927" y="2108838"/>
            <a:chExt cx="357775" cy="295791"/>
          </a:xfrm>
        </p:grpSpPr>
        <p:sp>
          <p:nvSpPr>
            <p:cNvPr id="54" name="Google Shape;54;p5"/>
            <p:cNvSpPr/>
            <p:nvPr/>
          </p:nvSpPr>
          <p:spPr>
            <a:xfrm>
              <a:off x="-783927" y="2108838"/>
              <a:ext cx="357775" cy="295791"/>
            </a:xfrm>
            <a:custGeom>
              <a:rect b="b" l="l" r="r" t="t"/>
              <a:pathLst>
                <a:path extrusionOk="0" h="8456" w="10228">
                  <a:moveTo>
                    <a:pt x="4674" y="1"/>
                  </a:moveTo>
                  <a:cubicBezTo>
                    <a:pt x="3660" y="1"/>
                    <a:pt x="2642" y="369"/>
                    <a:pt x="1835" y="1113"/>
                  </a:cubicBezTo>
                  <a:cubicBezTo>
                    <a:pt x="134" y="2681"/>
                    <a:pt x="1" y="5316"/>
                    <a:pt x="1568" y="7017"/>
                  </a:cubicBezTo>
                  <a:cubicBezTo>
                    <a:pt x="1735" y="7217"/>
                    <a:pt x="1935" y="7384"/>
                    <a:pt x="2135" y="7518"/>
                  </a:cubicBezTo>
                  <a:cubicBezTo>
                    <a:pt x="2962" y="8173"/>
                    <a:pt x="3852" y="8456"/>
                    <a:pt x="4706" y="8456"/>
                  </a:cubicBezTo>
                  <a:cubicBezTo>
                    <a:pt x="7680" y="8456"/>
                    <a:pt x="10227" y="5030"/>
                    <a:pt x="8206" y="1947"/>
                  </a:cubicBezTo>
                  <a:cubicBezTo>
                    <a:pt x="8073" y="1747"/>
                    <a:pt x="7906" y="1547"/>
                    <a:pt x="7739" y="1346"/>
                  </a:cubicBezTo>
                  <a:cubicBezTo>
                    <a:pt x="6916" y="452"/>
                    <a:pt x="5797" y="1"/>
                    <a:pt x="467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5"/>
            <p:cNvSpPr/>
            <p:nvPr/>
          </p:nvSpPr>
          <p:spPr>
            <a:xfrm>
              <a:off x="-745414" y="2137242"/>
              <a:ext cx="248568" cy="234576"/>
            </a:xfrm>
            <a:custGeom>
              <a:rect b="b" l="l" r="r" t="t"/>
              <a:pathLst>
                <a:path extrusionOk="0" h="6706" w="7106">
                  <a:moveTo>
                    <a:pt x="6038" y="1"/>
                  </a:moveTo>
                  <a:lnTo>
                    <a:pt x="0" y="5571"/>
                  </a:lnTo>
                  <a:cubicBezTo>
                    <a:pt x="134" y="5805"/>
                    <a:pt x="301" y="6005"/>
                    <a:pt x="467" y="6205"/>
                  </a:cubicBezTo>
                  <a:cubicBezTo>
                    <a:pt x="634" y="6405"/>
                    <a:pt x="834" y="6572"/>
                    <a:pt x="1034" y="6706"/>
                  </a:cubicBezTo>
                  <a:lnTo>
                    <a:pt x="7105" y="1135"/>
                  </a:lnTo>
                  <a:cubicBezTo>
                    <a:pt x="6972" y="935"/>
                    <a:pt x="6805" y="735"/>
                    <a:pt x="6638" y="534"/>
                  </a:cubicBezTo>
                  <a:cubicBezTo>
                    <a:pt x="6472" y="334"/>
                    <a:pt x="6271" y="167"/>
                    <a:pt x="603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 name="Google Shape;56;p5"/>
          <p:cNvGrpSpPr/>
          <p:nvPr/>
        </p:nvGrpSpPr>
        <p:grpSpPr>
          <a:xfrm flipH="1" rot="6220639">
            <a:off x="8403879" y="350985"/>
            <a:ext cx="643516" cy="377027"/>
            <a:chOff x="-1131628" y="1250953"/>
            <a:chExt cx="695437" cy="407447"/>
          </a:xfrm>
        </p:grpSpPr>
        <p:sp>
          <p:nvSpPr>
            <p:cNvPr id="57" name="Google Shape;57;p5"/>
            <p:cNvSpPr/>
            <p:nvPr/>
          </p:nvSpPr>
          <p:spPr>
            <a:xfrm>
              <a:off x="-1131628" y="1250953"/>
              <a:ext cx="695437" cy="407447"/>
            </a:xfrm>
            <a:custGeom>
              <a:rect b="b" l="l" r="r" t="t"/>
              <a:pathLst>
                <a:path extrusionOk="0" h="11648" w="19881">
                  <a:moveTo>
                    <a:pt x="15592" y="0"/>
                  </a:moveTo>
                  <a:cubicBezTo>
                    <a:pt x="15168" y="0"/>
                    <a:pt x="14735" y="71"/>
                    <a:pt x="14310" y="220"/>
                  </a:cubicBezTo>
                  <a:lnTo>
                    <a:pt x="3036" y="4256"/>
                  </a:lnTo>
                  <a:cubicBezTo>
                    <a:pt x="1034" y="4956"/>
                    <a:pt x="0" y="7125"/>
                    <a:pt x="701" y="9126"/>
                  </a:cubicBezTo>
                  <a:cubicBezTo>
                    <a:pt x="1252" y="10676"/>
                    <a:pt x="2735" y="11647"/>
                    <a:pt x="4318" y="11647"/>
                  </a:cubicBezTo>
                  <a:cubicBezTo>
                    <a:pt x="4745" y="11647"/>
                    <a:pt x="5179" y="11576"/>
                    <a:pt x="5604" y="11428"/>
                  </a:cubicBezTo>
                  <a:lnTo>
                    <a:pt x="16879" y="7425"/>
                  </a:lnTo>
                  <a:cubicBezTo>
                    <a:pt x="18847" y="6691"/>
                    <a:pt x="19881" y="4523"/>
                    <a:pt x="19180" y="2521"/>
                  </a:cubicBezTo>
                  <a:cubicBezTo>
                    <a:pt x="18629" y="971"/>
                    <a:pt x="17166" y="0"/>
                    <a:pt x="1559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5"/>
            <p:cNvSpPr/>
            <p:nvPr/>
          </p:nvSpPr>
          <p:spPr>
            <a:xfrm>
              <a:off x="-1131628" y="1328644"/>
              <a:ext cx="393245" cy="329756"/>
            </a:xfrm>
            <a:custGeom>
              <a:rect b="b" l="l" r="r" t="t"/>
              <a:pathLst>
                <a:path extrusionOk="0" h="9427" w="11242">
                  <a:moveTo>
                    <a:pt x="8673" y="0"/>
                  </a:moveTo>
                  <a:lnTo>
                    <a:pt x="3036" y="2035"/>
                  </a:lnTo>
                  <a:cubicBezTo>
                    <a:pt x="1034" y="2735"/>
                    <a:pt x="0" y="4904"/>
                    <a:pt x="701" y="6905"/>
                  </a:cubicBezTo>
                  <a:cubicBezTo>
                    <a:pt x="1252" y="8455"/>
                    <a:pt x="2735" y="9426"/>
                    <a:pt x="4318" y="9426"/>
                  </a:cubicBezTo>
                  <a:cubicBezTo>
                    <a:pt x="4745" y="9426"/>
                    <a:pt x="5179" y="9355"/>
                    <a:pt x="5604" y="9207"/>
                  </a:cubicBezTo>
                  <a:lnTo>
                    <a:pt x="11241" y="7205"/>
                  </a:lnTo>
                  <a:lnTo>
                    <a:pt x="867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5"/>
            <p:cNvSpPr/>
            <p:nvPr/>
          </p:nvSpPr>
          <p:spPr>
            <a:xfrm>
              <a:off x="-1033614" y="1304858"/>
              <a:ext cx="460931" cy="190956"/>
            </a:xfrm>
            <a:custGeom>
              <a:rect b="b" l="l" r="r" t="t"/>
              <a:pathLst>
                <a:path extrusionOk="0" h="5459" w="13177">
                  <a:moveTo>
                    <a:pt x="12479" y="0"/>
                  </a:moveTo>
                  <a:cubicBezTo>
                    <a:pt x="12400" y="0"/>
                    <a:pt x="12320" y="15"/>
                    <a:pt x="12242" y="46"/>
                  </a:cubicBezTo>
                  <a:lnTo>
                    <a:pt x="500" y="4216"/>
                  </a:lnTo>
                  <a:cubicBezTo>
                    <a:pt x="167" y="4349"/>
                    <a:pt x="0" y="4716"/>
                    <a:pt x="100" y="5050"/>
                  </a:cubicBezTo>
                  <a:cubicBezTo>
                    <a:pt x="205" y="5285"/>
                    <a:pt x="453" y="5459"/>
                    <a:pt x="716" y="5459"/>
                  </a:cubicBezTo>
                  <a:cubicBezTo>
                    <a:pt x="788" y="5459"/>
                    <a:pt x="862" y="5446"/>
                    <a:pt x="934" y="5417"/>
                  </a:cubicBezTo>
                  <a:lnTo>
                    <a:pt x="12676" y="1214"/>
                  </a:lnTo>
                  <a:cubicBezTo>
                    <a:pt x="13009" y="1114"/>
                    <a:pt x="13176" y="747"/>
                    <a:pt x="13076" y="413"/>
                  </a:cubicBezTo>
                  <a:cubicBezTo>
                    <a:pt x="12974" y="158"/>
                    <a:pt x="12735" y="0"/>
                    <a:pt x="12479" y="0"/>
                  </a:cubicBezTo>
                  <a:close/>
                </a:path>
              </a:pathLst>
            </a:custGeom>
            <a:solidFill>
              <a:srgbClr val="FAE9CD">
                <a:alpha val="48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5">
  <p:cSld name="CUSTOM_17_1_1_1">
    <p:spTree>
      <p:nvGrpSpPr>
        <p:cNvPr id="536" name="Shape 536"/>
        <p:cNvGrpSpPr/>
        <p:nvPr/>
      </p:nvGrpSpPr>
      <p:grpSpPr>
        <a:xfrm>
          <a:off x="0" y="0"/>
          <a:ext cx="0" cy="0"/>
          <a:chOff x="0" y="0"/>
          <a:chExt cx="0" cy="0"/>
        </a:xfrm>
      </p:grpSpPr>
      <p:sp>
        <p:nvSpPr>
          <p:cNvPr id="537" name="Google Shape;537;p41"/>
          <p:cNvSpPr txBox="1"/>
          <p:nvPr>
            <p:ph type="title"/>
          </p:nvPr>
        </p:nvSpPr>
        <p:spPr>
          <a:xfrm>
            <a:off x="713225" y="368825"/>
            <a:ext cx="77214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538" name="Google Shape;538;p41"/>
          <p:cNvSpPr/>
          <p:nvPr/>
        </p:nvSpPr>
        <p:spPr>
          <a:xfrm>
            <a:off x="8559313" y="309359"/>
            <a:ext cx="230146" cy="230146"/>
          </a:xfrm>
          <a:custGeom>
            <a:rect b="b" l="l" r="r" t="t"/>
            <a:pathLst>
              <a:path extrusionOk="0" h="7239" w="7239">
                <a:moveTo>
                  <a:pt x="2835" y="0"/>
                </a:moveTo>
                <a:cubicBezTo>
                  <a:pt x="2535" y="0"/>
                  <a:pt x="2402" y="134"/>
                  <a:pt x="2402" y="434"/>
                </a:cubicBezTo>
                <a:lnTo>
                  <a:pt x="2402" y="2469"/>
                </a:lnTo>
                <a:lnTo>
                  <a:pt x="434" y="2469"/>
                </a:lnTo>
                <a:cubicBezTo>
                  <a:pt x="133" y="2469"/>
                  <a:pt x="0" y="2602"/>
                  <a:pt x="0" y="2902"/>
                </a:cubicBezTo>
                <a:lnTo>
                  <a:pt x="0" y="4303"/>
                </a:lnTo>
                <a:cubicBezTo>
                  <a:pt x="0" y="4604"/>
                  <a:pt x="133" y="4737"/>
                  <a:pt x="434" y="4737"/>
                </a:cubicBezTo>
                <a:lnTo>
                  <a:pt x="2402" y="4737"/>
                </a:lnTo>
                <a:lnTo>
                  <a:pt x="2402" y="6772"/>
                </a:lnTo>
                <a:cubicBezTo>
                  <a:pt x="2402" y="7105"/>
                  <a:pt x="2535" y="7239"/>
                  <a:pt x="2835" y="7239"/>
                </a:cubicBezTo>
                <a:lnTo>
                  <a:pt x="4370" y="7239"/>
                </a:lnTo>
                <a:cubicBezTo>
                  <a:pt x="4670" y="7239"/>
                  <a:pt x="4803" y="7105"/>
                  <a:pt x="4803" y="6772"/>
                </a:cubicBezTo>
                <a:lnTo>
                  <a:pt x="4803" y="4737"/>
                </a:lnTo>
                <a:lnTo>
                  <a:pt x="6805" y="4737"/>
                </a:lnTo>
                <a:cubicBezTo>
                  <a:pt x="7105" y="4737"/>
                  <a:pt x="7239" y="4604"/>
                  <a:pt x="7239" y="4303"/>
                </a:cubicBezTo>
                <a:lnTo>
                  <a:pt x="7239" y="2902"/>
                </a:lnTo>
                <a:cubicBezTo>
                  <a:pt x="7239" y="2602"/>
                  <a:pt x="7105" y="2469"/>
                  <a:pt x="6805" y="2469"/>
                </a:cubicBezTo>
                <a:lnTo>
                  <a:pt x="4803" y="2469"/>
                </a:lnTo>
                <a:lnTo>
                  <a:pt x="4803" y="434"/>
                </a:lnTo>
                <a:cubicBezTo>
                  <a:pt x="4803" y="134"/>
                  <a:pt x="4670" y="0"/>
                  <a:pt x="437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41"/>
          <p:cNvSpPr txBox="1"/>
          <p:nvPr>
            <p:ph idx="2" type="title"/>
          </p:nvPr>
        </p:nvSpPr>
        <p:spPr>
          <a:xfrm>
            <a:off x="713225" y="1450902"/>
            <a:ext cx="2306100" cy="310800"/>
          </a:xfrm>
          <a:prstGeom prst="rect">
            <a:avLst/>
          </a:prstGeom>
        </p:spPr>
        <p:txBody>
          <a:bodyPr anchorCtr="0" anchor="ctr" bIns="91425" lIns="91425" spcFirstLastPara="1" rIns="91425" wrap="square" tIns="91425">
            <a:noAutofit/>
          </a:bodyPr>
          <a:lstStyle>
            <a:lvl1pPr lvl="0" rtl="0" algn="r">
              <a:spcBef>
                <a:spcPts val="0"/>
              </a:spcBef>
              <a:spcAft>
                <a:spcPts val="0"/>
              </a:spcAft>
              <a:buClr>
                <a:schemeClr val="dk2"/>
              </a:buClr>
              <a:buSzPts val="2700"/>
              <a:buNone/>
              <a:defRPr sz="2500">
                <a:solidFill>
                  <a:schemeClr val="dk2"/>
                </a:solidFill>
              </a:defRPr>
            </a:lvl1pPr>
            <a:lvl2pPr lvl="1" rtl="0" algn="ctr">
              <a:spcBef>
                <a:spcPts val="0"/>
              </a:spcBef>
              <a:spcAft>
                <a:spcPts val="0"/>
              </a:spcAft>
              <a:buClr>
                <a:schemeClr val="dk2"/>
              </a:buClr>
              <a:buSzPts val="2700"/>
              <a:buNone/>
              <a:defRPr sz="2700">
                <a:solidFill>
                  <a:schemeClr val="dk2"/>
                </a:solidFill>
              </a:defRPr>
            </a:lvl2pPr>
            <a:lvl3pPr lvl="2" rtl="0" algn="ctr">
              <a:spcBef>
                <a:spcPts val="0"/>
              </a:spcBef>
              <a:spcAft>
                <a:spcPts val="0"/>
              </a:spcAft>
              <a:buClr>
                <a:schemeClr val="dk2"/>
              </a:buClr>
              <a:buSzPts val="2700"/>
              <a:buNone/>
              <a:defRPr sz="2700">
                <a:solidFill>
                  <a:schemeClr val="dk2"/>
                </a:solidFill>
              </a:defRPr>
            </a:lvl3pPr>
            <a:lvl4pPr lvl="3" rtl="0" algn="ctr">
              <a:spcBef>
                <a:spcPts val="0"/>
              </a:spcBef>
              <a:spcAft>
                <a:spcPts val="0"/>
              </a:spcAft>
              <a:buClr>
                <a:schemeClr val="dk2"/>
              </a:buClr>
              <a:buSzPts val="2700"/>
              <a:buNone/>
              <a:defRPr sz="2700">
                <a:solidFill>
                  <a:schemeClr val="dk2"/>
                </a:solidFill>
              </a:defRPr>
            </a:lvl4pPr>
            <a:lvl5pPr lvl="4" rtl="0" algn="ctr">
              <a:spcBef>
                <a:spcPts val="0"/>
              </a:spcBef>
              <a:spcAft>
                <a:spcPts val="0"/>
              </a:spcAft>
              <a:buClr>
                <a:schemeClr val="dk2"/>
              </a:buClr>
              <a:buSzPts val="2700"/>
              <a:buNone/>
              <a:defRPr sz="2700">
                <a:solidFill>
                  <a:schemeClr val="dk2"/>
                </a:solidFill>
              </a:defRPr>
            </a:lvl5pPr>
            <a:lvl6pPr lvl="5" rtl="0" algn="ctr">
              <a:spcBef>
                <a:spcPts val="0"/>
              </a:spcBef>
              <a:spcAft>
                <a:spcPts val="0"/>
              </a:spcAft>
              <a:buClr>
                <a:schemeClr val="dk2"/>
              </a:buClr>
              <a:buSzPts val="2700"/>
              <a:buNone/>
              <a:defRPr sz="2700">
                <a:solidFill>
                  <a:schemeClr val="dk2"/>
                </a:solidFill>
              </a:defRPr>
            </a:lvl6pPr>
            <a:lvl7pPr lvl="6" rtl="0" algn="ctr">
              <a:spcBef>
                <a:spcPts val="0"/>
              </a:spcBef>
              <a:spcAft>
                <a:spcPts val="0"/>
              </a:spcAft>
              <a:buClr>
                <a:schemeClr val="dk2"/>
              </a:buClr>
              <a:buSzPts val="2700"/>
              <a:buNone/>
              <a:defRPr sz="2700">
                <a:solidFill>
                  <a:schemeClr val="dk2"/>
                </a:solidFill>
              </a:defRPr>
            </a:lvl7pPr>
            <a:lvl8pPr lvl="7" rtl="0" algn="ctr">
              <a:spcBef>
                <a:spcPts val="0"/>
              </a:spcBef>
              <a:spcAft>
                <a:spcPts val="0"/>
              </a:spcAft>
              <a:buClr>
                <a:schemeClr val="dk2"/>
              </a:buClr>
              <a:buSzPts val="2700"/>
              <a:buNone/>
              <a:defRPr sz="2700">
                <a:solidFill>
                  <a:schemeClr val="dk2"/>
                </a:solidFill>
              </a:defRPr>
            </a:lvl8pPr>
            <a:lvl9pPr lvl="8" rtl="0" algn="ctr">
              <a:spcBef>
                <a:spcPts val="0"/>
              </a:spcBef>
              <a:spcAft>
                <a:spcPts val="0"/>
              </a:spcAft>
              <a:buClr>
                <a:schemeClr val="dk2"/>
              </a:buClr>
              <a:buSzPts val="2700"/>
              <a:buNone/>
              <a:defRPr sz="2700">
                <a:solidFill>
                  <a:schemeClr val="dk2"/>
                </a:solidFill>
              </a:defRPr>
            </a:lvl9pPr>
          </a:lstStyle>
          <a:p/>
        </p:txBody>
      </p:sp>
      <p:sp>
        <p:nvSpPr>
          <p:cNvPr id="540" name="Google Shape;540;p41"/>
          <p:cNvSpPr txBox="1"/>
          <p:nvPr>
            <p:ph idx="1" type="subTitle"/>
          </p:nvPr>
        </p:nvSpPr>
        <p:spPr>
          <a:xfrm>
            <a:off x="713225" y="1797575"/>
            <a:ext cx="2306100" cy="5727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541" name="Google Shape;541;p41"/>
          <p:cNvSpPr txBox="1"/>
          <p:nvPr>
            <p:ph idx="3" type="title"/>
          </p:nvPr>
        </p:nvSpPr>
        <p:spPr>
          <a:xfrm>
            <a:off x="6133025" y="2804025"/>
            <a:ext cx="2306100" cy="3108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2"/>
              </a:buClr>
              <a:buSzPts val="2700"/>
              <a:buNone/>
              <a:defRPr sz="2500">
                <a:solidFill>
                  <a:schemeClr val="dk2"/>
                </a:solidFill>
              </a:defRPr>
            </a:lvl1pPr>
            <a:lvl2pPr lvl="1" rtl="0" algn="ctr">
              <a:spcBef>
                <a:spcPts val="0"/>
              </a:spcBef>
              <a:spcAft>
                <a:spcPts val="0"/>
              </a:spcAft>
              <a:buClr>
                <a:schemeClr val="dk2"/>
              </a:buClr>
              <a:buSzPts val="2700"/>
              <a:buNone/>
              <a:defRPr sz="2700">
                <a:solidFill>
                  <a:schemeClr val="dk2"/>
                </a:solidFill>
              </a:defRPr>
            </a:lvl2pPr>
            <a:lvl3pPr lvl="2" rtl="0" algn="ctr">
              <a:spcBef>
                <a:spcPts val="0"/>
              </a:spcBef>
              <a:spcAft>
                <a:spcPts val="0"/>
              </a:spcAft>
              <a:buClr>
                <a:schemeClr val="dk2"/>
              </a:buClr>
              <a:buSzPts val="2700"/>
              <a:buNone/>
              <a:defRPr sz="2700">
                <a:solidFill>
                  <a:schemeClr val="dk2"/>
                </a:solidFill>
              </a:defRPr>
            </a:lvl3pPr>
            <a:lvl4pPr lvl="3" rtl="0" algn="ctr">
              <a:spcBef>
                <a:spcPts val="0"/>
              </a:spcBef>
              <a:spcAft>
                <a:spcPts val="0"/>
              </a:spcAft>
              <a:buClr>
                <a:schemeClr val="dk2"/>
              </a:buClr>
              <a:buSzPts val="2700"/>
              <a:buNone/>
              <a:defRPr sz="2700">
                <a:solidFill>
                  <a:schemeClr val="dk2"/>
                </a:solidFill>
              </a:defRPr>
            </a:lvl4pPr>
            <a:lvl5pPr lvl="4" rtl="0" algn="ctr">
              <a:spcBef>
                <a:spcPts val="0"/>
              </a:spcBef>
              <a:spcAft>
                <a:spcPts val="0"/>
              </a:spcAft>
              <a:buClr>
                <a:schemeClr val="dk2"/>
              </a:buClr>
              <a:buSzPts val="2700"/>
              <a:buNone/>
              <a:defRPr sz="2700">
                <a:solidFill>
                  <a:schemeClr val="dk2"/>
                </a:solidFill>
              </a:defRPr>
            </a:lvl5pPr>
            <a:lvl6pPr lvl="5" rtl="0" algn="ctr">
              <a:spcBef>
                <a:spcPts val="0"/>
              </a:spcBef>
              <a:spcAft>
                <a:spcPts val="0"/>
              </a:spcAft>
              <a:buClr>
                <a:schemeClr val="dk2"/>
              </a:buClr>
              <a:buSzPts val="2700"/>
              <a:buNone/>
              <a:defRPr sz="2700">
                <a:solidFill>
                  <a:schemeClr val="dk2"/>
                </a:solidFill>
              </a:defRPr>
            </a:lvl6pPr>
            <a:lvl7pPr lvl="6" rtl="0" algn="ctr">
              <a:spcBef>
                <a:spcPts val="0"/>
              </a:spcBef>
              <a:spcAft>
                <a:spcPts val="0"/>
              </a:spcAft>
              <a:buClr>
                <a:schemeClr val="dk2"/>
              </a:buClr>
              <a:buSzPts val="2700"/>
              <a:buNone/>
              <a:defRPr sz="2700">
                <a:solidFill>
                  <a:schemeClr val="dk2"/>
                </a:solidFill>
              </a:defRPr>
            </a:lvl7pPr>
            <a:lvl8pPr lvl="7" rtl="0" algn="ctr">
              <a:spcBef>
                <a:spcPts val="0"/>
              </a:spcBef>
              <a:spcAft>
                <a:spcPts val="0"/>
              </a:spcAft>
              <a:buClr>
                <a:schemeClr val="dk2"/>
              </a:buClr>
              <a:buSzPts val="2700"/>
              <a:buNone/>
              <a:defRPr sz="2700">
                <a:solidFill>
                  <a:schemeClr val="dk2"/>
                </a:solidFill>
              </a:defRPr>
            </a:lvl8pPr>
            <a:lvl9pPr lvl="8" rtl="0" algn="ctr">
              <a:spcBef>
                <a:spcPts val="0"/>
              </a:spcBef>
              <a:spcAft>
                <a:spcPts val="0"/>
              </a:spcAft>
              <a:buClr>
                <a:schemeClr val="dk2"/>
              </a:buClr>
              <a:buSzPts val="2700"/>
              <a:buNone/>
              <a:defRPr sz="2700">
                <a:solidFill>
                  <a:schemeClr val="dk2"/>
                </a:solidFill>
              </a:defRPr>
            </a:lvl9pPr>
          </a:lstStyle>
          <a:p/>
        </p:txBody>
      </p:sp>
      <p:sp>
        <p:nvSpPr>
          <p:cNvPr id="542" name="Google Shape;542;p41"/>
          <p:cNvSpPr txBox="1"/>
          <p:nvPr>
            <p:ph idx="4" type="subTitle"/>
          </p:nvPr>
        </p:nvSpPr>
        <p:spPr>
          <a:xfrm>
            <a:off x="6133025" y="3092573"/>
            <a:ext cx="2306100" cy="634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543" name="Google Shape;543;p41"/>
          <p:cNvSpPr/>
          <p:nvPr/>
        </p:nvSpPr>
        <p:spPr>
          <a:xfrm flipH="1">
            <a:off x="8688132" y="4453789"/>
            <a:ext cx="230146" cy="230178"/>
          </a:xfrm>
          <a:custGeom>
            <a:rect b="b" l="l" r="r" t="t"/>
            <a:pathLst>
              <a:path extrusionOk="0" h="7240" w="7239">
                <a:moveTo>
                  <a:pt x="2869" y="1"/>
                </a:moveTo>
                <a:cubicBezTo>
                  <a:pt x="2536" y="1"/>
                  <a:pt x="2436" y="134"/>
                  <a:pt x="2436" y="435"/>
                </a:cubicBezTo>
                <a:lnTo>
                  <a:pt x="2436" y="2469"/>
                </a:lnTo>
                <a:lnTo>
                  <a:pt x="434" y="2469"/>
                </a:lnTo>
                <a:cubicBezTo>
                  <a:pt x="134" y="2469"/>
                  <a:pt x="0" y="2603"/>
                  <a:pt x="0" y="2903"/>
                </a:cubicBezTo>
                <a:lnTo>
                  <a:pt x="0" y="4304"/>
                </a:lnTo>
                <a:cubicBezTo>
                  <a:pt x="0" y="4638"/>
                  <a:pt x="134" y="4738"/>
                  <a:pt x="434" y="4738"/>
                </a:cubicBezTo>
                <a:lnTo>
                  <a:pt x="2436" y="4738"/>
                </a:lnTo>
                <a:lnTo>
                  <a:pt x="2436" y="6806"/>
                </a:lnTo>
                <a:cubicBezTo>
                  <a:pt x="2436" y="7106"/>
                  <a:pt x="2536" y="7239"/>
                  <a:pt x="2869" y="7239"/>
                </a:cubicBezTo>
                <a:lnTo>
                  <a:pt x="4370" y="7239"/>
                </a:lnTo>
                <a:cubicBezTo>
                  <a:pt x="4704" y="7239"/>
                  <a:pt x="4804" y="7106"/>
                  <a:pt x="4804" y="6806"/>
                </a:cubicBezTo>
                <a:lnTo>
                  <a:pt x="4804" y="4738"/>
                </a:lnTo>
                <a:lnTo>
                  <a:pt x="6805" y="4738"/>
                </a:lnTo>
                <a:cubicBezTo>
                  <a:pt x="7106" y="4738"/>
                  <a:pt x="7239" y="4604"/>
                  <a:pt x="7239" y="4304"/>
                </a:cubicBezTo>
                <a:lnTo>
                  <a:pt x="7239" y="2903"/>
                </a:lnTo>
                <a:cubicBezTo>
                  <a:pt x="7239" y="2603"/>
                  <a:pt x="7106" y="2469"/>
                  <a:pt x="6805" y="2469"/>
                </a:cubicBezTo>
                <a:lnTo>
                  <a:pt x="4804" y="2469"/>
                </a:lnTo>
                <a:lnTo>
                  <a:pt x="4804" y="435"/>
                </a:lnTo>
                <a:cubicBezTo>
                  <a:pt x="4804" y="134"/>
                  <a:pt x="4670" y="1"/>
                  <a:pt x="437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41"/>
          <p:cNvSpPr/>
          <p:nvPr/>
        </p:nvSpPr>
        <p:spPr>
          <a:xfrm flipH="1">
            <a:off x="331506" y="4152484"/>
            <a:ext cx="230146" cy="230146"/>
          </a:xfrm>
          <a:custGeom>
            <a:rect b="b" l="l" r="r" t="t"/>
            <a:pathLst>
              <a:path extrusionOk="0" h="7239" w="7239">
                <a:moveTo>
                  <a:pt x="2835" y="0"/>
                </a:moveTo>
                <a:cubicBezTo>
                  <a:pt x="2535" y="0"/>
                  <a:pt x="2402" y="134"/>
                  <a:pt x="2402" y="434"/>
                </a:cubicBezTo>
                <a:lnTo>
                  <a:pt x="2402" y="2469"/>
                </a:lnTo>
                <a:lnTo>
                  <a:pt x="434" y="2469"/>
                </a:lnTo>
                <a:cubicBezTo>
                  <a:pt x="133" y="2469"/>
                  <a:pt x="0" y="2602"/>
                  <a:pt x="0" y="2902"/>
                </a:cubicBezTo>
                <a:lnTo>
                  <a:pt x="0" y="4303"/>
                </a:lnTo>
                <a:cubicBezTo>
                  <a:pt x="0" y="4604"/>
                  <a:pt x="133" y="4737"/>
                  <a:pt x="434" y="4737"/>
                </a:cubicBezTo>
                <a:lnTo>
                  <a:pt x="2402" y="4737"/>
                </a:lnTo>
                <a:lnTo>
                  <a:pt x="2402" y="6772"/>
                </a:lnTo>
                <a:cubicBezTo>
                  <a:pt x="2402" y="7105"/>
                  <a:pt x="2535" y="7239"/>
                  <a:pt x="2835" y="7239"/>
                </a:cubicBezTo>
                <a:lnTo>
                  <a:pt x="4370" y="7239"/>
                </a:lnTo>
                <a:cubicBezTo>
                  <a:pt x="4670" y="7239"/>
                  <a:pt x="4803" y="7105"/>
                  <a:pt x="4803" y="6772"/>
                </a:cubicBezTo>
                <a:lnTo>
                  <a:pt x="4803" y="4737"/>
                </a:lnTo>
                <a:lnTo>
                  <a:pt x="6805" y="4737"/>
                </a:lnTo>
                <a:cubicBezTo>
                  <a:pt x="7105" y="4737"/>
                  <a:pt x="7239" y="4604"/>
                  <a:pt x="7239" y="4303"/>
                </a:cubicBezTo>
                <a:lnTo>
                  <a:pt x="7239" y="2902"/>
                </a:lnTo>
                <a:cubicBezTo>
                  <a:pt x="7239" y="2602"/>
                  <a:pt x="7105" y="2469"/>
                  <a:pt x="6805" y="2469"/>
                </a:cubicBezTo>
                <a:lnTo>
                  <a:pt x="4803" y="2469"/>
                </a:lnTo>
                <a:lnTo>
                  <a:pt x="4803" y="434"/>
                </a:lnTo>
                <a:cubicBezTo>
                  <a:pt x="4803" y="134"/>
                  <a:pt x="4670" y="0"/>
                  <a:pt x="437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5" name="Google Shape;545;p41"/>
          <p:cNvGrpSpPr/>
          <p:nvPr/>
        </p:nvGrpSpPr>
        <p:grpSpPr>
          <a:xfrm flipH="1">
            <a:off x="407242" y="564425"/>
            <a:ext cx="357775" cy="295791"/>
            <a:chOff x="-783927" y="2108838"/>
            <a:chExt cx="357775" cy="295791"/>
          </a:xfrm>
        </p:grpSpPr>
        <p:sp>
          <p:nvSpPr>
            <p:cNvPr id="546" name="Google Shape;546;p41"/>
            <p:cNvSpPr/>
            <p:nvPr/>
          </p:nvSpPr>
          <p:spPr>
            <a:xfrm>
              <a:off x="-783927" y="2108838"/>
              <a:ext cx="357775" cy="295791"/>
            </a:xfrm>
            <a:custGeom>
              <a:rect b="b" l="l" r="r" t="t"/>
              <a:pathLst>
                <a:path extrusionOk="0" h="8456" w="10228">
                  <a:moveTo>
                    <a:pt x="4674" y="1"/>
                  </a:moveTo>
                  <a:cubicBezTo>
                    <a:pt x="3660" y="1"/>
                    <a:pt x="2642" y="369"/>
                    <a:pt x="1835" y="1113"/>
                  </a:cubicBezTo>
                  <a:cubicBezTo>
                    <a:pt x="134" y="2681"/>
                    <a:pt x="1" y="5316"/>
                    <a:pt x="1568" y="7017"/>
                  </a:cubicBezTo>
                  <a:cubicBezTo>
                    <a:pt x="1735" y="7217"/>
                    <a:pt x="1935" y="7384"/>
                    <a:pt x="2135" y="7518"/>
                  </a:cubicBezTo>
                  <a:cubicBezTo>
                    <a:pt x="2962" y="8173"/>
                    <a:pt x="3852" y="8456"/>
                    <a:pt x="4706" y="8456"/>
                  </a:cubicBezTo>
                  <a:cubicBezTo>
                    <a:pt x="7680" y="8456"/>
                    <a:pt x="10227" y="5030"/>
                    <a:pt x="8206" y="1947"/>
                  </a:cubicBezTo>
                  <a:cubicBezTo>
                    <a:pt x="8073" y="1747"/>
                    <a:pt x="7906" y="1547"/>
                    <a:pt x="7739" y="1346"/>
                  </a:cubicBezTo>
                  <a:cubicBezTo>
                    <a:pt x="6916" y="452"/>
                    <a:pt x="5797" y="1"/>
                    <a:pt x="467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41"/>
            <p:cNvSpPr/>
            <p:nvPr/>
          </p:nvSpPr>
          <p:spPr>
            <a:xfrm>
              <a:off x="-745414" y="2137242"/>
              <a:ext cx="248568" cy="234576"/>
            </a:xfrm>
            <a:custGeom>
              <a:rect b="b" l="l" r="r" t="t"/>
              <a:pathLst>
                <a:path extrusionOk="0" h="6706" w="7106">
                  <a:moveTo>
                    <a:pt x="6038" y="1"/>
                  </a:moveTo>
                  <a:lnTo>
                    <a:pt x="0" y="5571"/>
                  </a:lnTo>
                  <a:cubicBezTo>
                    <a:pt x="134" y="5805"/>
                    <a:pt x="301" y="6005"/>
                    <a:pt x="467" y="6205"/>
                  </a:cubicBezTo>
                  <a:cubicBezTo>
                    <a:pt x="634" y="6405"/>
                    <a:pt x="834" y="6572"/>
                    <a:pt x="1034" y="6706"/>
                  </a:cubicBezTo>
                  <a:lnTo>
                    <a:pt x="7105" y="1135"/>
                  </a:lnTo>
                  <a:cubicBezTo>
                    <a:pt x="6972" y="935"/>
                    <a:pt x="6805" y="735"/>
                    <a:pt x="6638" y="534"/>
                  </a:cubicBezTo>
                  <a:cubicBezTo>
                    <a:pt x="6472" y="334"/>
                    <a:pt x="6271" y="167"/>
                    <a:pt x="603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6">
  <p:cSld name="CUSTOM_22">
    <p:spTree>
      <p:nvGrpSpPr>
        <p:cNvPr id="548" name="Shape 548"/>
        <p:cNvGrpSpPr/>
        <p:nvPr/>
      </p:nvGrpSpPr>
      <p:grpSpPr>
        <a:xfrm>
          <a:off x="0" y="0"/>
          <a:ext cx="0" cy="0"/>
          <a:chOff x="0" y="0"/>
          <a:chExt cx="0" cy="0"/>
        </a:xfrm>
      </p:grpSpPr>
      <p:sp>
        <p:nvSpPr>
          <p:cNvPr id="549" name="Google Shape;549;p42"/>
          <p:cNvSpPr txBox="1"/>
          <p:nvPr>
            <p:ph idx="1" type="body"/>
          </p:nvPr>
        </p:nvSpPr>
        <p:spPr>
          <a:xfrm>
            <a:off x="4566600" y="1828800"/>
            <a:ext cx="3858900" cy="2625600"/>
          </a:xfrm>
          <a:prstGeom prst="rect">
            <a:avLst/>
          </a:prstGeom>
        </p:spPr>
        <p:txBody>
          <a:bodyPr anchorCtr="0" anchor="b" bIns="91425" lIns="91425" spcFirstLastPara="1" rIns="91425" wrap="square" tIns="91425">
            <a:noAutofit/>
          </a:bodyPr>
          <a:lstStyle>
            <a:lvl1pPr indent="-317500" lvl="0" marL="457200" rtl="0">
              <a:spcBef>
                <a:spcPts val="0"/>
              </a:spcBef>
              <a:spcAft>
                <a:spcPts val="0"/>
              </a:spcAft>
              <a:buClr>
                <a:schemeClr val="accent1"/>
              </a:buClr>
              <a:buSzPts val="1400"/>
              <a:buChar char="●"/>
              <a:defRPr sz="1400"/>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550" name="Google Shape;550;p42"/>
          <p:cNvSpPr txBox="1"/>
          <p:nvPr>
            <p:ph idx="2" type="body"/>
          </p:nvPr>
        </p:nvSpPr>
        <p:spPr>
          <a:xfrm>
            <a:off x="718500" y="1343026"/>
            <a:ext cx="3840000" cy="3111300"/>
          </a:xfrm>
          <a:prstGeom prst="rect">
            <a:avLst/>
          </a:prstGeom>
        </p:spPr>
        <p:txBody>
          <a:bodyPr anchorCtr="0" anchor="b" bIns="91425" lIns="91425" spcFirstLastPara="1" rIns="91425" wrap="square" tIns="91425">
            <a:noAutofit/>
          </a:bodyPr>
          <a:lstStyle>
            <a:lvl1pPr indent="-317500" lvl="0" marL="457200" rtl="0">
              <a:spcBef>
                <a:spcPts val="0"/>
              </a:spcBef>
              <a:spcAft>
                <a:spcPts val="0"/>
              </a:spcAft>
              <a:buClr>
                <a:schemeClr val="accent1"/>
              </a:buClr>
              <a:buSzPts val="1400"/>
              <a:buChar char="●"/>
              <a:defRPr sz="1400"/>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551" name="Google Shape;551;p42"/>
          <p:cNvSpPr txBox="1"/>
          <p:nvPr>
            <p:ph type="title"/>
          </p:nvPr>
        </p:nvSpPr>
        <p:spPr>
          <a:xfrm>
            <a:off x="713225" y="368825"/>
            <a:ext cx="77214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552" name="Google Shape;552;p42"/>
          <p:cNvSpPr/>
          <p:nvPr/>
        </p:nvSpPr>
        <p:spPr>
          <a:xfrm flipH="1">
            <a:off x="8542832" y="2223927"/>
            <a:ext cx="230146" cy="230178"/>
          </a:xfrm>
          <a:custGeom>
            <a:rect b="b" l="l" r="r" t="t"/>
            <a:pathLst>
              <a:path extrusionOk="0" h="7240" w="7239">
                <a:moveTo>
                  <a:pt x="2869" y="1"/>
                </a:moveTo>
                <a:cubicBezTo>
                  <a:pt x="2536" y="1"/>
                  <a:pt x="2436" y="134"/>
                  <a:pt x="2436" y="435"/>
                </a:cubicBezTo>
                <a:lnTo>
                  <a:pt x="2436" y="2469"/>
                </a:lnTo>
                <a:lnTo>
                  <a:pt x="434" y="2469"/>
                </a:lnTo>
                <a:cubicBezTo>
                  <a:pt x="134" y="2469"/>
                  <a:pt x="0" y="2603"/>
                  <a:pt x="0" y="2903"/>
                </a:cubicBezTo>
                <a:lnTo>
                  <a:pt x="0" y="4304"/>
                </a:lnTo>
                <a:cubicBezTo>
                  <a:pt x="0" y="4638"/>
                  <a:pt x="134" y="4738"/>
                  <a:pt x="434" y="4738"/>
                </a:cubicBezTo>
                <a:lnTo>
                  <a:pt x="2436" y="4738"/>
                </a:lnTo>
                <a:lnTo>
                  <a:pt x="2436" y="6806"/>
                </a:lnTo>
                <a:cubicBezTo>
                  <a:pt x="2436" y="7106"/>
                  <a:pt x="2536" y="7239"/>
                  <a:pt x="2869" y="7239"/>
                </a:cubicBezTo>
                <a:lnTo>
                  <a:pt x="4370" y="7239"/>
                </a:lnTo>
                <a:cubicBezTo>
                  <a:pt x="4704" y="7239"/>
                  <a:pt x="4804" y="7106"/>
                  <a:pt x="4804" y="6806"/>
                </a:cubicBezTo>
                <a:lnTo>
                  <a:pt x="4804" y="4738"/>
                </a:lnTo>
                <a:lnTo>
                  <a:pt x="6805" y="4738"/>
                </a:lnTo>
                <a:cubicBezTo>
                  <a:pt x="7106" y="4738"/>
                  <a:pt x="7239" y="4604"/>
                  <a:pt x="7239" y="4304"/>
                </a:cubicBezTo>
                <a:lnTo>
                  <a:pt x="7239" y="2903"/>
                </a:lnTo>
                <a:cubicBezTo>
                  <a:pt x="7239" y="2603"/>
                  <a:pt x="7106" y="2469"/>
                  <a:pt x="6805" y="2469"/>
                </a:cubicBezTo>
                <a:lnTo>
                  <a:pt x="4804" y="2469"/>
                </a:lnTo>
                <a:lnTo>
                  <a:pt x="4804" y="435"/>
                </a:lnTo>
                <a:cubicBezTo>
                  <a:pt x="4804" y="134"/>
                  <a:pt x="4670" y="1"/>
                  <a:pt x="437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42"/>
          <p:cNvSpPr/>
          <p:nvPr/>
        </p:nvSpPr>
        <p:spPr>
          <a:xfrm flipH="1">
            <a:off x="291631" y="2052534"/>
            <a:ext cx="230146" cy="230146"/>
          </a:xfrm>
          <a:custGeom>
            <a:rect b="b" l="l" r="r" t="t"/>
            <a:pathLst>
              <a:path extrusionOk="0" h="7239" w="7239">
                <a:moveTo>
                  <a:pt x="2835" y="0"/>
                </a:moveTo>
                <a:cubicBezTo>
                  <a:pt x="2535" y="0"/>
                  <a:pt x="2402" y="134"/>
                  <a:pt x="2402" y="434"/>
                </a:cubicBezTo>
                <a:lnTo>
                  <a:pt x="2402" y="2469"/>
                </a:lnTo>
                <a:lnTo>
                  <a:pt x="434" y="2469"/>
                </a:lnTo>
                <a:cubicBezTo>
                  <a:pt x="133" y="2469"/>
                  <a:pt x="0" y="2602"/>
                  <a:pt x="0" y="2902"/>
                </a:cubicBezTo>
                <a:lnTo>
                  <a:pt x="0" y="4303"/>
                </a:lnTo>
                <a:cubicBezTo>
                  <a:pt x="0" y="4604"/>
                  <a:pt x="133" y="4737"/>
                  <a:pt x="434" y="4737"/>
                </a:cubicBezTo>
                <a:lnTo>
                  <a:pt x="2402" y="4737"/>
                </a:lnTo>
                <a:lnTo>
                  <a:pt x="2402" y="6772"/>
                </a:lnTo>
                <a:cubicBezTo>
                  <a:pt x="2402" y="7105"/>
                  <a:pt x="2535" y="7239"/>
                  <a:pt x="2835" y="7239"/>
                </a:cubicBezTo>
                <a:lnTo>
                  <a:pt x="4370" y="7239"/>
                </a:lnTo>
                <a:cubicBezTo>
                  <a:pt x="4670" y="7239"/>
                  <a:pt x="4803" y="7105"/>
                  <a:pt x="4803" y="6772"/>
                </a:cubicBezTo>
                <a:lnTo>
                  <a:pt x="4803" y="4737"/>
                </a:lnTo>
                <a:lnTo>
                  <a:pt x="6805" y="4737"/>
                </a:lnTo>
                <a:cubicBezTo>
                  <a:pt x="7105" y="4737"/>
                  <a:pt x="7239" y="4604"/>
                  <a:pt x="7239" y="4303"/>
                </a:cubicBezTo>
                <a:lnTo>
                  <a:pt x="7239" y="2902"/>
                </a:lnTo>
                <a:cubicBezTo>
                  <a:pt x="7239" y="2602"/>
                  <a:pt x="7105" y="2469"/>
                  <a:pt x="6805" y="2469"/>
                </a:cubicBezTo>
                <a:lnTo>
                  <a:pt x="4803" y="2469"/>
                </a:lnTo>
                <a:lnTo>
                  <a:pt x="4803" y="434"/>
                </a:lnTo>
                <a:cubicBezTo>
                  <a:pt x="4803" y="134"/>
                  <a:pt x="4670" y="0"/>
                  <a:pt x="437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4" name="Google Shape;554;p42"/>
          <p:cNvGrpSpPr/>
          <p:nvPr/>
        </p:nvGrpSpPr>
        <p:grpSpPr>
          <a:xfrm flipH="1" rot="6220424">
            <a:off x="8413806" y="4392378"/>
            <a:ext cx="602495" cy="353003"/>
            <a:chOff x="-1131628" y="1250953"/>
            <a:chExt cx="695437" cy="407447"/>
          </a:xfrm>
        </p:grpSpPr>
        <p:sp>
          <p:nvSpPr>
            <p:cNvPr id="555" name="Google Shape;555;p42"/>
            <p:cNvSpPr/>
            <p:nvPr/>
          </p:nvSpPr>
          <p:spPr>
            <a:xfrm>
              <a:off x="-1131628" y="1250953"/>
              <a:ext cx="695437" cy="407447"/>
            </a:xfrm>
            <a:custGeom>
              <a:rect b="b" l="l" r="r" t="t"/>
              <a:pathLst>
                <a:path extrusionOk="0" h="11648" w="19881">
                  <a:moveTo>
                    <a:pt x="15592" y="0"/>
                  </a:moveTo>
                  <a:cubicBezTo>
                    <a:pt x="15168" y="0"/>
                    <a:pt x="14735" y="71"/>
                    <a:pt x="14310" y="220"/>
                  </a:cubicBezTo>
                  <a:lnTo>
                    <a:pt x="3036" y="4256"/>
                  </a:lnTo>
                  <a:cubicBezTo>
                    <a:pt x="1034" y="4956"/>
                    <a:pt x="0" y="7125"/>
                    <a:pt x="701" y="9126"/>
                  </a:cubicBezTo>
                  <a:cubicBezTo>
                    <a:pt x="1252" y="10676"/>
                    <a:pt x="2735" y="11647"/>
                    <a:pt x="4318" y="11647"/>
                  </a:cubicBezTo>
                  <a:cubicBezTo>
                    <a:pt x="4745" y="11647"/>
                    <a:pt x="5179" y="11576"/>
                    <a:pt x="5604" y="11428"/>
                  </a:cubicBezTo>
                  <a:lnTo>
                    <a:pt x="16879" y="7425"/>
                  </a:lnTo>
                  <a:cubicBezTo>
                    <a:pt x="18847" y="6691"/>
                    <a:pt x="19881" y="4523"/>
                    <a:pt x="19180" y="2521"/>
                  </a:cubicBezTo>
                  <a:cubicBezTo>
                    <a:pt x="18629" y="971"/>
                    <a:pt x="17166" y="0"/>
                    <a:pt x="1559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42"/>
            <p:cNvSpPr/>
            <p:nvPr/>
          </p:nvSpPr>
          <p:spPr>
            <a:xfrm>
              <a:off x="-1131628" y="1328644"/>
              <a:ext cx="393245" cy="329756"/>
            </a:xfrm>
            <a:custGeom>
              <a:rect b="b" l="l" r="r" t="t"/>
              <a:pathLst>
                <a:path extrusionOk="0" h="9427" w="11242">
                  <a:moveTo>
                    <a:pt x="8673" y="0"/>
                  </a:moveTo>
                  <a:lnTo>
                    <a:pt x="3036" y="2035"/>
                  </a:lnTo>
                  <a:cubicBezTo>
                    <a:pt x="1034" y="2735"/>
                    <a:pt x="0" y="4904"/>
                    <a:pt x="701" y="6905"/>
                  </a:cubicBezTo>
                  <a:cubicBezTo>
                    <a:pt x="1252" y="8455"/>
                    <a:pt x="2735" y="9426"/>
                    <a:pt x="4318" y="9426"/>
                  </a:cubicBezTo>
                  <a:cubicBezTo>
                    <a:pt x="4745" y="9426"/>
                    <a:pt x="5179" y="9355"/>
                    <a:pt x="5604" y="9207"/>
                  </a:cubicBezTo>
                  <a:lnTo>
                    <a:pt x="11241" y="7205"/>
                  </a:lnTo>
                  <a:lnTo>
                    <a:pt x="867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42"/>
            <p:cNvSpPr/>
            <p:nvPr/>
          </p:nvSpPr>
          <p:spPr>
            <a:xfrm>
              <a:off x="-1033614" y="1304858"/>
              <a:ext cx="460931" cy="190956"/>
            </a:xfrm>
            <a:custGeom>
              <a:rect b="b" l="l" r="r" t="t"/>
              <a:pathLst>
                <a:path extrusionOk="0" h="5459" w="13177">
                  <a:moveTo>
                    <a:pt x="12479" y="0"/>
                  </a:moveTo>
                  <a:cubicBezTo>
                    <a:pt x="12400" y="0"/>
                    <a:pt x="12320" y="15"/>
                    <a:pt x="12242" y="46"/>
                  </a:cubicBezTo>
                  <a:lnTo>
                    <a:pt x="500" y="4216"/>
                  </a:lnTo>
                  <a:cubicBezTo>
                    <a:pt x="167" y="4349"/>
                    <a:pt x="0" y="4716"/>
                    <a:pt x="100" y="5050"/>
                  </a:cubicBezTo>
                  <a:cubicBezTo>
                    <a:pt x="205" y="5285"/>
                    <a:pt x="453" y="5459"/>
                    <a:pt x="716" y="5459"/>
                  </a:cubicBezTo>
                  <a:cubicBezTo>
                    <a:pt x="788" y="5459"/>
                    <a:pt x="862" y="5446"/>
                    <a:pt x="934" y="5417"/>
                  </a:cubicBezTo>
                  <a:lnTo>
                    <a:pt x="12676" y="1214"/>
                  </a:lnTo>
                  <a:cubicBezTo>
                    <a:pt x="13009" y="1114"/>
                    <a:pt x="13176" y="747"/>
                    <a:pt x="13076" y="413"/>
                  </a:cubicBezTo>
                  <a:cubicBezTo>
                    <a:pt x="12974" y="158"/>
                    <a:pt x="12735" y="0"/>
                    <a:pt x="12479" y="0"/>
                  </a:cubicBezTo>
                  <a:close/>
                </a:path>
              </a:pathLst>
            </a:custGeom>
            <a:solidFill>
              <a:srgbClr val="FAE9CD">
                <a:alpha val="48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8" name="Google Shape;558;p42"/>
          <p:cNvGrpSpPr/>
          <p:nvPr/>
        </p:nvGrpSpPr>
        <p:grpSpPr>
          <a:xfrm flipH="1">
            <a:off x="227817" y="4126325"/>
            <a:ext cx="357775" cy="295791"/>
            <a:chOff x="-783927" y="2108838"/>
            <a:chExt cx="357775" cy="295791"/>
          </a:xfrm>
        </p:grpSpPr>
        <p:sp>
          <p:nvSpPr>
            <p:cNvPr id="559" name="Google Shape;559;p42"/>
            <p:cNvSpPr/>
            <p:nvPr/>
          </p:nvSpPr>
          <p:spPr>
            <a:xfrm>
              <a:off x="-783927" y="2108838"/>
              <a:ext cx="357775" cy="295791"/>
            </a:xfrm>
            <a:custGeom>
              <a:rect b="b" l="l" r="r" t="t"/>
              <a:pathLst>
                <a:path extrusionOk="0" h="8456" w="10228">
                  <a:moveTo>
                    <a:pt x="4674" y="1"/>
                  </a:moveTo>
                  <a:cubicBezTo>
                    <a:pt x="3660" y="1"/>
                    <a:pt x="2642" y="369"/>
                    <a:pt x="1835" y="1113"/>
                  </a:cubicBezTo>
                  <a:cubicBezTo>
                    <a:pt x="134" y="2681"/>
                    <a:pt x="1" y="5316"/>
                    <a:pt x="1568" y="7017"/>
                  </a:cubicBezTo>
                  <a:cubicBezTo>
                    <a:pt x="1735" y="7217"/>
                    <a:pt x="1935" y="7384"/>
                    <a:pt x="2135" y="7518"/>
                  </a:cubicBezTo>
                  <a:cubicBezTo>
                    <a:pt x="2962" y="8173"/>
                    <a:pt x="3852" y="8456"/>
                    <a:pt x="4706" y="8456"/>
                  </a:cubicBezTo>
                  <a:cubicBezTo>
                    <a:pt x="7680" y="8456"/>
                    <a:pt x="10227" y="5030"/>
                    <a:pt x="8206" y="1947"/>
                  </a:cubicBezTo>
                  <a:cubicBezTo>
                    <a:pt x="8073" y="1747"/>
                    <a:pt x="7906" y="1547"/>
                    <a:pt x="7739" y="1346"/>
                  </a:cubicBezTo>
                  <a:cubicBezTo>
                    <a:pt x="6916" y="452"/>
                    <a:pt x="5797" y="1"/>
                    <a:pt x="467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42"/>
            <p:cNvSpPr/>
            <p:nvPr/>
          </p:nvSpPr>
          <p:spPr>
            <a:xfrm>
              <a:off x="-745414" y="2137242"/>
              <a:ext cx="248568" cy="234576"/>
            </a:xfrm>
            <a:custGeom>
              <a:rect b="b" l="l" r="r" t="t"/>
              <a:pathLst>
                <a:path extrusionOk="0" h="6706" w="7106">
                  <a:moveTo>
                    <a:pt x="6038" y="1"/>
                  </a:moveTo>
                  <a:lnTo>
                    <a:pt x="0" y="5571"/>
                  </a:lnTo>
                  <a:cubicBezTo>
                    <a:pt x="134" y="5805"/>
                    <a:pt x="301" y="6005"/>
                    <a:pt x="467" y="6205"/>
                  </a:cubicBezTo>
                  <a:cubicBezTo>
                    <a:pt x="634" y="6405"/>
                    <a:pt x="834" y="6572"/>
                    <a:pt x="1034" y="6706"/>
                  </a:cubicBezTo>
                  <a:lnTo>
                    <a:pt x="7105" y="1135"/>
                  </a:lnTo>
                  <a:cubicBezTo>
                    <a:pt x="6972" y="935"/>
                    <a:pt x="6805" y="735"/>
                    <a:pt x="6638" y="534"/>
                  </a:cubicBezTo>
                  <a:cubicBezTo>
                    <a:pt x="6472" y="334"/>
                    <a:pt x="6271" y="167"/>
                    <a:pt x="603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1" name="Google Shape;561;p42"/>
          <p:cNvGrpSpPr/>
          <p:nvPr/>
        </p:nvGrpSpPr>
        <p:grpSpPr>
          <a:xfrm flipH="1" rot="-9651258">
            <a:off x="243428" y="288669"/>
            <a:ext cx="643548" cy="377045"/>
            <a:chOff x="-1131628" y="1250953"/>
            <a:chExt cx="695437" cy="407447"/>
          </a:xfrm>
        </p:grpSpPr>
        <p:sp>
          <p:nvSpPr>
            <p:cNvPr id="562" name="Google Shape;562;p42"/>
            <p:cNvSpPr/>
            <p:nvPr/>
          </p:nvSpPr>
          <p:spPr>
            <a:xfrm>
              <a:off x="-1131628" y="1250953"/>
              <a:ext cx="695437" cy="407447"/>
            </a:xfrm>
            <a:custGeom>
              <a:rect b="b" l="l" r="r" t="t"/>
              <a:pathLst>
                <a:path extrusionOk="0" h="11648" w="19881">
                  <a:moveTo>
                    <a:pt x="15592" y="0"/>
                  </a:moveTo>
                  <a:cubicBezTo>
                    <a:pt x="15168" y="0"/>
                    <a:pt x="14735" y="71"/>
                    <a:pt x="14310" y="220"/>
                  </a:cubicBezTo>
                  <a:lnTo>
                    <a:pt x="3036" y="4256"/>
                  </a:lnTo>
                  <a:cubicBezTo>
                    <a:pt x="1034" y="4956"/>
                    <a:pt x="0" y="7125"/>
                    <a:pt x="701" y="9126"/>
                  </a:cubicBezTo>
                  <a:cubicBezTo>
                    <a:pt x="1252" y="10676"/>
                    <a:pt x="2735" y="11647"/>
                    <a:pt x="4318" y="11647"/>
                  </a:cubicBezTo>
                  <a:cubicBezTo>
                    <a:pt x="4745" y="11647"/>
                    <a:pt x="5179" y="11576"/>
                    <a:pt x="5604" y="11428"/>
                  </a:cubicBezTo>
                  <a:lnTo>
                    <a:pt x="16879" y="7425"/>
                  </a:lnTo>
                  <a:cubicBezTo>
                    <a:pt x="18847" y="6691"/>
                    <a:pt x="19881" y="4523"/>
                    <a:pt x="19180" y="2521"/>
                  </a:cubicBezTo>
                  <a:cubicBezTo>
                    <a:pt x="18629" y="971"/>
                    <a:pt x="17166" y="0"/>
                    <a:pt x="1559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42"/>
            <p:cNvSpPr/>
            <p:nvPr/>
          </p:nvSpPr>
          <p:spPr>
            <a:xfrm>
              <a:off x="-1131628" y="1328644"/>
              <a:ext cx="393245" cy="329756"/>
            </a:xfrm>
            <a:custGeom>
              <a:rect b="b" l="l" r="r" t="t"/>
              <a:pathLst>
                <a:path extrusionOk="0" h="9427" w="11242">
                  <a:moveTo>
                    <a:pt x="8673" y="0"/>
                  </a:moveTo>
                  <a:lnTo>
                    <a:pt x="3036" y="2035"/>
                  </a:lnTo>
                  <a:cubicBezTo>
                    <a:pt x="1034" y="2735"/>
                    <a:pt x="0" y="4904"/>
                    <a:pt x="701" y="6905"/>
                  </a:cubicBezTo>
                  <a:cubicBezTo>
                    <a:pt x="1252" y="8455"/>
                    <a:pt x="2735" y="9426"/>
                    <a:pt x="4318" y="9426"/>
                  </a:cubicBezTo>
                  <a:cubicBezTo>
                    <a:pt x="4745" y="9426"/>
                    <a:pt x="5179" y="9355"/>
                    <a:pt x="5604" y="9207"/>
                  </a:cubicBezTo>
                  <a:lnTo>
                    <a:pt x="11241" y="7205"/>
                  </a:lnTo>
                  <a:lnTo>
                    <a:pt x="867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42"/>
            <p:cNvSpPr/>
            <p:nvPr/>
          </p:nvSpPr>
          <p:spPr>
            <a:xfrm>
              <a:off x="-1033614" y="1304858"/>
              <a:ext cx="460931" cy="190956"/>
            </a:xfrm>
            <a:custGeom>
              <a:rect b="b" l="l" r="r" t="t"/>
              <a:pathLst>
                <a:path extrusionOk="0" h="5459" w="13177">
                  <a:moveTo>
                    <a:pt x="12479" y="0"/>
                  </a:moveTo>
                  <a:cubicBezTo>
                    <a:pt x="12400" y="0"/>
                    <a:pt x="12320" y="15"/>
                    <a:pt x="12242" y="46"/>
                  </a:cubicBezTo>
                  <a:lnTo>
                    <a:pt x="500" y="4216"/>
                  </a:lnTo>
                  <a:cubicBezTo>
                    <a:pt x="167" y="4349"/>
                    <a:pt x="0" y="4716"/>
                    <a:pt x="100" y="5050"/>
                  </a:cubicBezTo>
                  <a:cubicBezTo>
                    <a:pt x="205" y="5285"/>
                    <a:pt x="453" y="5459"/>
                    <a:pt x="716" y="5459"/>
                  </a:cubicBezTo>
                  <a:cubicBezTo>
                    <a:pt x="788" y="5459"/>
                    <a:pt x="862" y="5446"/>
                    <a:pt x="934" y="5417"/>
                  </a:cubicBezTo>
                  <a:lnTo>
                    <a:pt x="12676" y="1214"/>
                  </a:lnTo>
                  <a:cubicBezTo>
                    <a:pt x="13009" y="1114"/>
                    <a:pt x="13176" y="747"/>
                    <a:pt x="13076" y="413"/>
                  </a:cubicBezTo>
                  <a:cubicBezTo>
                    <a:pt x="12974" y="158"/>
                    <a:pt x="12735" y="0"/>
                    <a:pt x="12479" y="0"/>
                  </a:cubicBezTo>
                  <a:close/>
                </a:path>
              </a:pathLst>
            </a:custGeom>
            <a:solidFill>
              <a:srgbClr val="FAE9CD">
                <a:alpha val="48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5" name="Google Shape;565;p42"/>
          <p:cNvSpPr/>
          <p:nvPr/>
        </p:nvSpPr>
        <p:spPr>
          <a:xfrm flipH="1">
            <a:off x="8699678" y="236550"/>
            <a:ext cx="207053" cy="207082"/>
          </a:xfrm>
          <a:custGeom>
            <a:rect b="b" l="l" r="r" t="t"/>
            <a:pathLst>
              <a:path extrusionOk="0" h="7240" w="7239">
                <a:moveTo>
                  <a:pt x="2869" y="1"/>
                </a:moveTo>
                <a:cubicBezTo>
                  <a:pt x="2536" y="1"/>
                  <a:pt x="2436" y="134"/>
                  <a:pt x="2436" y="435"/>
                </a:cubicBezTo>
                <a:lnTo>
                  <a:pt x="2436" y="2469"/>
                </a:lnTo>
                <a:lnTo>
                  <a:pt x="434" y="2469"/>
                </a:lnTo>
                <a:cubicBezTo>
                  <a:pt x="134" y="2469"/>
                  <a:pt x="0" y="2603"/>
                  <a:pt x="0" y="2903"/>
                </a:cubicBezTo>
                <a:lnTo>
                  <a:pt x="0" y="4304"/>
                </a:lnTo>
                <a:cubicBezTo>
                  <a:pt x="0" y="4638"/>
                  <a:pt x="134" y="4738"/>
                  <a:pt x="434" y="4738"/>
                </a:cubicBezTo>
                <a:lnTo>
                  <a:pt x="2436" y="4738"/>
                </a:lnTo>
                <a:lnTo>
                  <a:pt x="2436" y="6806"/>
                </a:lnTo>
                <a:cubicBezTo>
                  <a:pt x="2436" y="7106"/>
                  <a:pt x="2536" y="7239"/>
                  <a:pt x="2869" y="7239"/>
                </a:cubicBezTo>
                <a:lnTo>
                  <a:pt x="4370" y="7239"/>
                </a:lnTo>
                <a:cubicBezTo>
                  <a:pt x="4704" y="7239"/>
                  <a:pt x="4804" y="7106"/>
                  <a:pt x="4804" y="6806"/>
                </a:cubicBezTo>
                <a:lnTo>
                  <a:pt x="4804" y="4738"/>
                </a:lnTo>
                <a:lnTo>
                  <a:pt x="6805" y="4738"/>
                </a:lnTo>
                <a:cubicBezTo>
                  <a:pt x="7106" y="4738"/>
                  <a:pt x="7239" y="4604"/>
                  <a:pt x="7239" y="4304"/>
                </a:cubicBezTo>
                <a:lnTo>
                  <a:pt x="7239" y="2903"/>
                </a:lnTo>
                <a:cubicBezTo>
                  <a:pt x="7239" y="2603"/>
                  <a:pt x="7106" y="2469"/>
                  <a:pt x="6805" y="2469"/>
                </a:cubicBezTo>
                <a:lnTo>
                  <a:pt x="4804" y="2469"/>
                </a:lnTo>
                <a:lnTo>
                  <a:pt x="4804" y="435"/>
                </a:lnTo>
                <a:cubicBezTo>
                  <a:pt x="4804" y="134"/>
                  <a:pt x="4670" y="1"/>
                  <a:pt x="437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1">
    <p:spTree>
      <p:nvGrpSpPr>
        <p:cNvPr id="566" name="Shape 566"/>
        <p:cNvGrpSpPr/>
        <p:nvPr/>
      </p:nvGrpSpPr>
      <p:grpSpPr>
        <a:xfrm>
          <a:off x="0" y="0"/>
          <a:ext cx="0" cy="0"/>
          <a:chOff x="0" y="0"/>
          <a:chExt cx="0" cy="0"/>
        </a:xfrm>
      </p:grpSpPr>
      <p:sp>
        <p:nvSpPr>
          <p:cNvPr id="567" name="Google Shape;567;p43"/>
          <p:cNvSpPr txBox="1"/>
          <p:nvPr>
            <p:ph type="title"/>
          </p:nvPr>
        </p:nvSpPr>
        <p:spPr>
          <a:xfrm>
            <a:off x="937700" y="2937950"/>
            <a:ext cx="21753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200"/>
              <a:buNone/>
              <a:defRPr sz="2500">
                <a:solidFill>
                  <a:schemeClr val="dk2"/>
                </a:solidFill>
              </a:defRPr>
            </a:lvl1pPr>
            <a:lvl2pPr lvl="1" rtl="0" algn="ctr">
              <a:spcBef>
                <a:spcPts val="0"/>
              </a:spcBef>
              <a:spcAft>
                <a:spcPts val="0"/>
              </a:spcAft>
              <a:buSzPts val="2200"/>
              <a:buNone/>
              <a:defRPr sz="2200"/>
            </a:lvl2pPr>
            <a:lvl3pPr lvl="2" rtl="0" algn="ctr">
              <a:spcBef>
                <a:spcPts val="0"/>
              </a:spcBef>
              <a:spcAft>
                <a:spcPts val="0"/>
              </a:spcAft>
              <a:buSzPts val="2200"/>
              <a:buNone/>
              <a:defRPr sz="2200"/>
            </a:lvl3pPr>
            <a:lvl4pPr lvl="3" rtl="0" algn="ctr">
              <a:spcBef>
                <a:spcPts val="0"/>
              </a:spcBef>
              <a:spcAft>
                <a:spcPts val="0"/>
              </a:spcAft>
              <a:buSzPts val="2200"/>
              <a:buNone/>
              <a:defRPr sz="2200"/>
            </a:lvl4pPr>
            <a:lvl5pPr lvl="4" rtl="0" algn="ctr">
              <a:spcBef>
                <a:spcPts val="0"/>
              </a:spcBef>
              <a:spcAft>
                <a:spcPts val="0"/>
              </a:spcAft>
              <a:buSzPts val="2200"/>
              <a:buNone/>
              <a:defRPr sz="2200"/>
            </a:lvl5pPr>
            <a:lvl6pPr lvl="5" rtl="0" algn="ctr">
              <a:spcBef>
                <a:spcPts val="0"/>
              </a:spcBef>
              <a:spcAft>
                <a:spcPts val="0"/>
              </a:spcAft>
              <a:buSzPts val="2200"/>
              <a:buNone/>
              <a:defRPr sz="2200"/>
            </a:lvl6pPr>
            <a:lvl7pPr lvl="6" rtl="0" algn="ctr">
              <a:spcBef>
                <a:spcPts val="0"/>
              </a:spcBef>
              <a:spcAft>
                <a:spcPts val="0"/>
              </a:spcAft>
              <a:buSzPts val="2200"/>
              <a:buNone/>
              <a:defRPr sz="2200"/>
            </a:lvl7pPr>
            <a:lvl8pPr lvl="7" rtl="0" algn="ctr">
              <a:spcBef>
                <a:spcPts val="0"/>
              </a:spcBef>
              <a:spcAft>
                <a:spcPts val="0"/>
              </a:spcAft>
              <a:buSzPts val="2200"/>
              <a:buNone/>
              <a:defRPr sz="2200"/>
            </a:lvl8pPr>
            <a:lvl9pPr lvl="8" rtl="0" algn="ctr">
              <a:spcBef>
                <a:spcPts val="0"/>
              </a:spcBef>
              <a:spcAft>
                <a:spcPts val="0"/>
              </a:spcAft>
              <a:buSzPts val="2200"/>
              <a:buNone/>
              <a:defRPr sz="2200"/>
            </a:lvl9pPr>
          </a:lstStyle>
          <a:p/>
        </p:txBody>
      </p:sp>
      <p:sp>
        <p:nvSpPr>
          <p:cNvPr id="568" name="Google Shape;568;p43"/>
          <p:cNvSpPr txBox="1"/>
          <p:nvPr>
            <p:ph idx="1" type="subTitle"/>
          </p:nvPr>
        </p:nvSpPr>
        <p:spPr>
          <a:xfrm>
            <a:off x="937700" y="3560725"/>
            <a:ext cx="2175300" cy="869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569" name="Google Shape;569;p43"/>
          <p:cNvSpPr txBox="1"/>
          <p:nvPr>
            <p:ph idx="2" type="title"/>
          </p:nvPr>
        </p:nvSpPr>
        <p:spPr>
          <a:xfrm>
            <a:off x="3484420" y="2937950"/>
            <a:ext cx="21753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200"/>
              <a:buNone/>
              <a:defRPr sz="2500">
                <a:solidFill>
                  <a:schemeClr val="dk2"/>
                </a:solidFill>
              </a:defRPr>
            </a:lvl1pPr>
            <a:lvl2pPr lvl="1" rtl="0" algn="ctr">
              <a:spcBef>
                <a:spcPts val="0"/>
              </a:spcBef>
              <a:spcAft>
                <a:spcPts val="0"/>
              </a:spcAft>
              <a:buSzPts val="2200"/>
              <a:buNone/>
              <a:defRPr sz="2200"/>
            </a:lvl2pPr>
            <a:lvl3pPr lvl="2" rtl="0" algn="ctr">
              <a:spcBef>
                <a:spcPts val="0"/>
              </a:spcBef>
              <a:spcAft>
                <a:spcPts val="0"/>
              </a:spcAft>
              <a:buSzPts val="2200"/>
              <a:buNone/>
              <a:defRPr sz="2200"/>
            </a:lvl3pPr>
            <a:lvl4pPr lvl="3" rtl="0" algn="ctr">
              <a:spcBef>
                <a:spcPts val="0"/>
              </a:spcBef>
              <a:spcAft>
                <a:spcPts val="0"/>
              </a:spcAft>
              <a:buSzPts val="2200"/>
              <a:buNone/>
              <a:defRPr sz="2200"/>
            </a:lvl4pPr>
            <a:lvl5pPr lvl="4" rtl="0" algn="ctr">
              <a:spcBef>
                <a:spcPts val="0"/>
              </a:spcBef>
              <a:spcAft>
                <a:spcPts val="0"/>
              </a:spcAft>
              <a:buSzPts val="2200"/>
              <a:buNone/>
              <a:defRPr sz="2200"/>
            </a:lvl5pPr>
            <a:lvl6pPr lvl="5" rtl="0" algn="ctr">
              <a:spcBef>
                <a:spcPts val="0"/>
              </a:spcBef>
              <a:spcAft>
                <a:spcPts val="0"/>
              </a:spcAft>
              <a:buSzPts val="2200"/>
              <a:buNone/>
              <a:defRPr sz="2200"/>
            </a:lvl6pPr>
            <a:lvl7pPr lvl="6" rtl="0" algn="ctr">
              <a:spcBef>
                <a:spcPts val="0"/>
              </a:spcBef>
              <a:spcAft>
                <a:spcPts val="0"/>
              </a:spcAft>
              <a:buSzPts val="2200"/>
              <a:buNone/>
              <a:defRPr sz="2200"/>
            </a:lvl7pPr>
            <a:lvl8pPr lvl="7" rtl="0" algn="ctr">
              <a:spcBef>
                <a:spcPts val="0"/>
              </a:spcBef>
              <a:spcAft>
                <a:spcPts val="0"/>
              </a:spcAft>
              <a:buSzPts val="2200"/>
              <a:buNone/>
              <a:defRPr sz="2200"/>
            </a:lvl8pPr>
            <a:lvl9pPr lvl="8" rtl="0" algn="ctr">
              <a:spcBef>
                <a:spcPts val="0"/>
              </a:spcBef>
              <a:spcAft>
                <a:spcPts val="0"/>
              </a:spcAft>
              <a:buSzPts val="2200"/>
              <a:buNone/>
              <a:defRPr sz="2200"/>
            </a:lvl9pPr>
          </a:lstStyle>
          <a:p/>
        </p:txBody>
      </p:sp>
      <p:sp>
        <p:nvSpPr>
          <p:cNvPr id="570" name="Google Shape;570;p43"/>
          <p:cNvSpPr txBox="1"/>
          <p:nvPr>
            <p:ph idx="3" type="subTitle"/>
          </p:nvPr>
        </p:nvSpPr>
        <p:spPr>
          <a:xfrm>
            <a:off x="3484420" y="3560725"/>
            <a:ext cx="2175300" cy="869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571" name="Google Shape;571;p43"/>
          <p:cNvSpPr txBox="1"/>
          <p:nvPr>
            <p:ph idx="4" type="title"/>
          </p:nvPr>
        </p:nvSpPr>
        <p:spPr>
          <a:xfrm>
            <a:off x="6031147" y="2937950"/>
            <a:ext cx="21753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200"/>
              <a:buNone/>
              <a:defRPr sz="2500">
                <a:solidFill>
                  <a:schemeClr val="dk2"/>
                </a:solidFill>
              </a:defRPr>
            </a:lvl1pPr>
            <a:lvl2pPr lvl="1" rtl="0" algn="ctr">
              <a:spcBef>
                <a:spcPts val="0"/>
              </a:spcBef>
              <a:spcAft>
                <a:spcPts val="0"/>
              </a:spcAft>
              <a:buSzPts val="2200"/>
              <a:buNone/>
              <a:defRPr sz="2200"/>
            </a:lvl2pPr>
            <a:lvl3pPr lvl="2" rtl="0" algn="ctr">
              <a:spcBef>
                <a:spcPts val="0"/>
              </a:spcBef>
              <a:spcAft>
                <a:spcPts val="0"/>
              </a:spcAft>
              <a:buSzPts val="2200"/>
              <a:buNone/>
              <a:defRPr sz="2200"/>
            </a:lvl3pPr>
            <a:lvl4pPr lvl="3" rtl="0" algn="ctr">
              <a:spcBef>
                <a:spcPts val="0"/>
              </a:spcBef>
              <a:spcAft>
                <a:spcPts val="0"/>
              </a:spcAft>
              <a:buSzPts val="2200"/>
              <a:buNone/>
              <a:defRPr sz="2200"/>
            </a:lvl4pPr>
            <a:lvl5pPr lvl="4" rtl="0" algn="ctr">
              <a:spcBef>
                <a:spcPts val="0"/>
              </a:spcBef>
              <a:spcAft>
                <a:spcPts val="0"/>
              </a:spcAft>
              <a:buSzPts val="2200"/>
              <a:buNone/>
              <a:defRPr sz="2200"/>
            </a:lvl5pPr>
            <a:lvl6pPr lvl="5" rtl="0" algn="ctr">
              <a:spcBef>
                <a:spcPts val="0"/>
              </a:spcBef>
              <a:spcAft>
                <a:spcPts val="0"/>
              </a:spcAft>
              <a:buSzPts val="2200"/>
              <a:buNone/>
              <a:defRPr sz="2200"/>
            </a:lvl6pPr>
            <a:lvl7pPr lvl="6" rtl="0" algn="ctr">
              <a:spcBef>
                <a:spcPts val="0"/>
              </a:spcBef>
              <a:spcAft>
                <a:spcPts val="0"/>
              </a:spcAft>
              <a:buSzPts val="2200"/>
              <a:buNone/>
              <a:defRPr sz="2200"/>
            </a:lvl7pPr>
            <a:lvl8pPr lvl="7" rtl="0" algn="ctr">
              <a:spcBef>
                <a:spcPts val="0"/>
              </a:spcBef>
              <a:spcAft>
                <a:spcPts val="0"/>
              </a:spcAft>
              <a:buSzPts val="2200"/>
              <a:buNone/>
              <a:defRPr sz="2200"/>
            </a:lvl8pPr>
            <a:lvl9pPr lvl="8" rtl="0" algn="ctr">
              <a:spcBef>
                <a:spcPts val="0"/>
              </a:spcBef>
              <a:spcAft>
                <a:spcPts val="0"/>
              </a:spcAft>
              <a:buSzPts val="2200"/>
              <a:buNone/>
              <a:defRPr sz="2200"/>
            </a:lvl9pPr>
          </a:lstStyle>
          <a:p/>
        </p:txBody>
      </p:sp>
      <p:sp>
        <p:nvSpPr>
          <p:cNvPr id="572" name="Google Shape;572;p43"/>
          <p:cNvSpPr txBox="1"/>
          <p:nvPr>
            <p:ph idx="5" type="subTitle"/>
          </p:nvPr>
        </p:nvSpPr>
        <p:spPr>
          <a:xfrm>
            <a:off x="6031147" y="3560725"/>
            <a:ext cx="2175300" cy="869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573" name="Google Shape;573;p43"/>
          <p:cNvSpPr txBox="1"/>
          <p:nvPr>
            <p:ph idx="6" type="title"/>
          </p:nvPr>
        </p:nvSpPr>
        <p:spPr>
          <a:xfrm>
            <a:off x="713225" y="368825"/>
            <a:ext cx="77214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574" name="Google Shape;574;p43"/>
          <p:cNvSpPr/>
          <p:nvPr/>
        </p:nvSpPr>
        <p:spPr>
          <a:xfrm>
            <a:off x="1389671" y="187875"/>
            <a:ext cx="207053" cy="207082"/>
          </a:xfrm>
          <a:custGeom>
            <a:rect b="b" l="l" r="r" t="t"/>
            <a:pathLst>
              <a:path extrusionOk="0" h="7240" w="7239">
                <a:moveTo>
                  <a:pt x="2869" y="1"/>
                </a:moveTo>
                <a:cubicBezTo>
                  <a:pt x="2536" y="1"/>
                  <a:pt x="2436" y="134"/>
                  <a:pt x="2436" y="435"/>
                </a:cubicBezTo>
                <a:lnTo>
                  <a:pt x="2436" y="2469"/>
                </a:lnTo>
                <a:lnTo>
                  <a:pt x="434" y="2469"/>
                </a:lnTo>
                <a:cubicBezTo>
                  <a:pt x="134" y="2469"/>
                  <a:pt x="0" y="2603"/>
                  <a:pt x="0" y="2903"/>
                </a:cubicBezTo>
                <a:lnTo>
                  <a:pt x="0" y="4304"/>
                </a:lnTo>
                <a:cubicBezTo>
                  <a:pt x="0" y="4638"/>
                  <a:pt x="134" y="4738"/>
                  <a:pt x="434" y="4738"/>
                </a:cubicBezTo>
                <a:lnTo>
                  <a:pt x="2436" y="4738"/>
                </a:lnTo>
                <a:lnTo>
                  <a:pt x="2436" y="6806"/>
                </a:lnTo>
                <a:cubicBezTo>
                  <a:pt x="2436" y="7106"/>
                  <a:pt x="2536" y="7239"/>
                  <a:pt x="2869" y="7239"/>
                </a:cubicBezTo>
                <a:lnTo>
                  <a:pt x="4370" y="7239"/>
                </a:lnTo>
                <a:cubicBezTo>
                  <a:pt x="4704" y="7239"/>
                  <a:pt x="4804" y="7106"/>
                  <a:pt x="4804" y="6806"/>
                </a:cubicBezTo>
                <a:lnTo>
                  <a:pt x="4804" y="4738"/>
                </a:lnTo>
                <a:lnTo>
                  <a:pt x="6805" y="4738"/>
                </a:lnTo>
                <a:cubicBezTo>
                  <a:pt x="7106" y="4738"/>
                  <a:pt x="7239" y="4604"/>
                  <a:pt x="7239" y="4304"/>
                </a:cubicBezTo>
                <a:lnTo>
                  <a:pt x="7239" y="2903"/>
                </a:lnTo>
                <a:cubicBezTo>
                  <a:pt x="7239" y="2603"/>
                  <a:pt x="7106" y="2469"/>
                  <a:pt x="6805" y="2469"/>
                </a:cubicBezTo>
                <a:lnTo>
                  <a:pt x="4804" y="2469"/>
                </a:lnTo>
                <a:lnTo>
                  <a:pt x="4804" y="435"/>
                </a:lnTo>
                <a:cubicBezTo>
                  <a:pt x="4804" y="134"/>
                  <a:pt x="4670" y="1"/>
                  <a:pt x="437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43"/>
          <p:cNvSpPr/>
          <p:nvPr/>
        </p:nvSpPr>
        <p:spPr>
          <a:xfrm>
            <a:off x="355100" y="3097714"/>
            <a:ext cx="230146" cy="230178"/>
          </a:xfrm>
          <a:custGeom>
            <a:rect b="b" l="l" r="r" t="t"/>
            <a:pathLst>
              <a:path extrusionOk="0" h="7240" w="7239">
                <a:moveTo>
                  <a:pt x="2869" y="1"/>
                </a:moveTo>
                <a:cubicBezTo>
                  <a:pt x="2536" y="1"/>
                  <a:pt x="2436" y="134"/>
                  <a:pt x="2436" y="435"/>
                </a:cubicBezTo>
                <a:lnTo>
                  <a:pt x="2436" y="2469"/>
                </a:lnTo>
                <a:lnTo>
                  <a:pt x="434" y="2469"/>
                </a:lnTo>
                <a:cubicBezTo>
                  <a:pt x="134" y="2469"/>
                  <a:pt x="0" y="2603"/>
                  <a:pt x="0" y="2903"/>
                </a:cubicBezTo>
                <a:lnTo>
                  <a:pt x="0" y="4304"/>
                </a:lnTo>
                <a:cubicBezTo>
                  <a:pt x="0" y="4638"/>
                  <a:pt x="134" y="4738"/>
                  <a:pt x="434" y="4738"/>
                </a:cubicBezTo>
                <a:lnTo>
                  <a:pt x="2436" y="4738"/>
                </a:lnTo>
                <a:lnTo>
                  <a:pt x="2436" y="6806"/>
                </a:lnTo>
                <a:cubicBezTo>
                  <a:pt x="2436" y="7106"/>
                  <a:pt x="2536" y="7239"/>
                  <a:pt x="2869" y="7239"/>
                </a:cubicBezTo>
                <a:lnTo>
                  <a:pt x="4370" y="7239"/>
                </a:lnTo>
                <a:cubicBezTo>
                  <a:pt x="4704" y="7239"/>
                  <a:pt x="4804" y="7106"/>
                  <a:pt x="4804" y="6806"/>
                </a:cubicBezTo>
                <a:lnTo>
                  <a:pt x="4804" y="4738"/>
                </a:lnTo>
                <a:lnTo>
                  <a:pt x="6805" y="4738"/>
                </a:lnTo>
                <a:cubicBezTo>
                  <a:pt x="7106" y="4738"/>
                  <a:pt x="7239" y="4604"/>
                  <a:pt x="7239" y="4304"/>
                </a:cubicBezTo>
                <a:lnTo>
                  <a:pt x="7239" y="2903"/>
                </a:lnTo>
                <a:cubicBezTo>
                  <a:pt x="7239" y="2603"/>
                  <a:pt x="7106" y="2469"/>
                  <a:pt x="6805" y="2469"/>
                </a:cubicBezTo>
                <a:lnTo>
                  <a:pt x="4804" y="2469"/>
                </a:lnTo>
                <a:lnTo>
                  <a:pt x="4804" y="435"/>
                </a:lnTo>
                <a:cubicBezTo>
                  <a:pt x="4804" y="134"/>
                  <a:pt x="4670" y="1"/>
                  <a:pt x="437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43"/>
          <p:cNvSpPr/>
          <p:nvPr/>
        </p:nvSpPr>
        <p:spPr>
          <a:xfrm>
            <a:off x="8627101" y="1136709"/>
            <a:ext cx="230146" cy="230146"/>
          </a:xfrm>
          <a:custGeom>
            <a:rect b="b" l="l" r="r" t="t"/>
            <a:pathLst>
              <a:path extrusionOk="0" h="7239" w="7239">
                <a:moveTo>
                  <a:pt x="2835" y="0"/>
                </a:moveTo>
                <a:cubicBezTo>
                  <a:pt x="2535" y="0"/>
                  <a:pt x="2402" y="134"/>
                  <a:pt x="2402" y="434"/>
                </a:cubicBezTo>
                <a:lnTo>
                  <a:pt x="2402" y="2469"/>
                </a:lnTo>
                <a:lnTo>
                  <a:pt x="434" y="2469"/>
                </a:lnTo>
                <a:cubicBezTo>
                  <a:pt x="133" y="2469"/>
                  <a:pt x="0" y="2602"/>
                  <a:pt x="0" y="2902"/>
                </a:cubicBezTo>
                <a:lnTo>
                  <a:pt x="0" y="4303"/>
                </a:lnTo>
                <a:cubicBezTo>
                  <a:pt x="0" y="4604"/>
                  <a:pt x="133" y="4737"/>
                  <a:pt x="434" y="4737"/>
                </a:cubicBezTo>
                <a:lnTo>
                  <a:pt x="2402" y="4737"/>
                </a:lnTo>
                <a:lnTo>
                  <a:pt x="2402" y="6772"/>
                </a:lnTo>
                <a:cubicBezTo>
                  <a:pt x="2402" y="7105"/>
                  <a:pt x="2535" y="7239"/>
                  <a:pt x="2835" y="7239"/>
                </a:cubicBezTo>
                <a:lnTo>
                  <a:pt x="4370" y="7239"/>
                </a:lnTo>
                <a:cubicBezTo>
                  <a:pt x="4670" y="7239"/>
                  <a:pt x="4803" y="7105"/>
                  <a:pt x="4803" y="6772"/>
                </a:cubicBezTo>
                <a:lnTo>
                  <a:pt x="4803" y="4737"/>
                </a:lnTo>
                <a:lnTo>
                  <a:pt x="6805" y="4737"/>
                </a:lnTo>
                <a:cubicBezTo>
                  <a:pt x="7105" y="4737"/>
                  <a:pt x="7239" y="4604"/>
                  <a:pt x="7239" y="4303"/>
                </a:cubicBezTo>
                <a:lnTo>
                  <a:pt x="7239" y="2902"/>
                </a:lnTo>
                <a:cubicBezTo>
                  <a:pt x="7239" y="2602"/>
                  <a:pt x="7105" y="2469"/>
                  <a:pt x="6805" y="2469"/>
                </a:cubicBezTo>
                <a:lnTo>
                  <a:pt x="4803" y="2469"/>
                </a:lnTo>
                <a:lnTo>
                  <a:pt x="4803" y="434"/>
                </a:lnTo>
                <a:cubicBezTo>
                  <a:pt x="4803" y="134"/>
                  <a:pt x="4670" y="0"/>
                  <a:pt x="437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43"/>
          <p:cNvSpPr/>
          <p:nvPr/>
        </p:nvSpPr>
        <p:spPr>
          <a:xfrm>
            <a:off x="8318911" y="4642328"/>
            <a:ext cx="231227" cy="230146"/>
          </a:xfrm>
          <a:custGeom>
            <a:rect b="b" l="l" r="r" t="t"/>
            <a:pathLst>
              <a:path extrusionOk="0" h="7239" w="7273">
                <a:moveTo>
                  <a:pt x="2902" y="0"/>
                </a:moveTo>
                <a:cubicBezTo>
                  <a:pt x="2569" y="0"/>
                  <a:pt x="2469" y="134"/>
                  <a:pt x="2469" y="434"/>
                </a:cubicBezTo>
                <a:lnTo>
                  <a:pt x="2469" y="2502"/>
                </a:lnTo>
                <a:lnTo>
                  <a:pt x="434" y="2502"/>
                </a:lnTo>
                <a:cubicBezTo>
                  <a:pt x="134" y="2502"/>
                  <a:pt x="0" y="2636"/>
                  <a:pt x="0" y="2936"/>
                </a:cubicBezTo>
                <a:lnTo>
                  <a:pt x="0" y="4303"/>
                </a:lnTo>
                <a:cubicBezTo>
                  <a:pt x="0" y="4637"/>
                  <a:pt x="134" y="4770"/>
                  <a:pt x="434" y="4770"/>
                </a:cubicBezTo>
                <a:lnTo>
                  <a:pt x="2435" y="4770"/>
                </a:lnTo>
                <a:lnTo>
                  <a:pt x="2435" y="6805"/>
                </a:lnTo>
                <a:cubicBezTo>
                  <a:pt x="2435" y="7106"/>
                  <a:pt x="2569" y="7239"/>
                  <a:pt x="2869" y="7239"/>
                </a:cubicBezTo>
                <a:lnTo>
                  <a:pt x="4404" y="7239"/>
                </a:lnTo>
                <a:cubicBezTo>
                  <a:pt x="4704" y="7239"/>
                  <a:pt x="4837" y="7106"/>
                  <a:pt x="4837" y="6805"/>
                </a:cubicBezTo>
                <a:lnTo>
                  <a:pt x="4837" y="4770"/>
                </a:lnTo>
                <a:lnTo>
                  <a:pt x="6839" y="4770"/>
                </a:lnTo>
                <a:cubicBezTo>
                  <a:pt x="7139" y="4770"/>
                  <a:pt x="7272" y="4637"/>
                  <a:pt x="7272" y="4303"/>
                </a:cubicBezTo>
                <a:lnTo>
                  <a:pt x="7272" y="2936"/>
                </a:lnTo>
                <a:cubicBezTo>
                  <a:pt x="7272" y="2602"/>
                  <a:pt x="7139" y="2502"/>
                  <a:pt x="6839" y="2502"/>
                </a:cubicBezTo>
                <a:lnTo>
                  <a:pt x="4837" y="2502"/>
                </a:lnTo>
                <a:lnTo>
                  <a:pt x="4837" y="434"/>
                </a:lnTo>
                <a:cubicBezTo>
                  <a:pt x="4837" y="134"/>
                  <a:pt x="4704" y="0"/>
                  <a:pt x="440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8" name="Google Shape;578;p43"/>
          <p:cNvGrpSpPr/>
          <p:nvPr/>
        </p:nvGrpSpPr>
        <p:grpSpPr>
          <a:xfrm>
            <a:off x="8627110" y="4105000"/>
            <a:ext cx="357775" cy="295791"/>
            <a:chOff x="-783927" y="2108838"/>
            <a:chExt cx="357775" cy="295791"/>
          </a:xfrm>
        </p:grpSpPr>
        <p:sp>
          <p:nvSpPr>
            <p:cNvPr id="579" name="Google Shape;579;p43"/>
            <p:cNvSpPr/>
            <p:nvPr/>
          </p:nvSpPr>
          <p:spPr>
            <a:xfrm>
              <a:off x="-783927" y="2108838"/>
              <a:ext cx="357775" cy="295791"/>
            </a:xfrm>
            <a:custGeom>
              <a:rect b="b" l="l" r="r" t="t"/>
              <a:pathLst>
                <a:path extrusionOk="0" h="8456" w="10228">
                  <a:moveTo>
                    <a:pt x="4674" y="1"/>
                  </a:moveTo>
                  <a:cubicBezTo>
                    <a:pt x="3660" y="1"/>
                    <a:pt x="2642" y="369"/>
                    <a:pt x="1835" y="1113"/>
                  </a:cubicBezTo>
                  <a:cubicBezTo>
                    <a:pt x="134" y="2681"/>
                    <a:pt x="1" y="5316"/>
                    <a:pt x="1568" y="7017"/>
                  </a:cubicBezTo>
                  <a:cubicBezTo>
                    <a:pt x="1735" y="7217"/>
                    <a:pt x="1935" y="7384"/>
                    <a:pt x="2135" y="7518"/>
                  </a:cubicBezTo>
                  <a:cubicBezTo>
                    <a:pt x="2962" y="8173"/>
                    <a:pt x="3852" y="8456"/>
                    <a:pt x="4706" y="8456"/>
                  </a:cubicBezTo>
                  <a:cubicBezTo>
                    <a:pt x="7680" y="8456"/>
                    <a:pt x="10227" y="5030"/>
                    <a:pt x="8206" y="1947"/>
                  </a:cubicBezTo>
                  <a:cubicBezTo>
                    <a:pt x="8073" y="1747"/>
                    <a:pt x="7906" y="1547"/>
                    <a:pt x="7739" y="1346"/>
                  </a:cubicBezTo>
                  <a:cubicBezTo>
                    <a:pt x="6916" y="452"/>
                    <a:pt x="5797" y="1"/>
                    <a:pt x="467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43"/>
            <p:cNvSpPr/>
            <p:nvPr/>
          </p:nvSpPr>
          <p:spPr>
            <a:xfrm>
              <a:off x="-745414" y="2137242"/>
              <a:ext cx="248568" cy="234576"/>
            </a:xfrm>
            <a:custGeom>
              <a:rect b="b" l="l" r="r" t="t"/>
              <a:pathLst>
                <a:path extrusionOk="0" h="6706" w="7106">
                  <a:moveTo>
                    <a:pt x="6038" y="1"/>
                  </a:moveTo>
                  <a:lnTo>
                    <a:pt x="0" y="5571"/>
                  </a:lnTo>
                  <a:cubicBezTo>
                    <a:pt x="134" y="5805"/>
                    <a:pt x="301" y="6005"/>
                    <a:pt x="467" y="6205"/>
                  </a:cubicBezTo>
                  <a:cubicBezTo>
                    <a:pt x="634" y="6405"/>
                    <a:pt x="834" y="6572"/>
                    <a:pt x="1034" y="6706"/>
                  </a:cubicBezTo>
                  <a:lnTo>
                    <a:pt x="7105" y="1135"/>
                  </a:lnTo>
                  <a:cubicBezTo>
                    <a:pt x="6972" y="935"/>
                    <a:pt x="6805" y="735"/>
                    <a:pt x="6638" y="534"/>
                  </a:cubicBezTo>
                  <a:cubicBezTo>
                    <a:pt x="6472" y="334"/>
                    <a:pt x="6271" y="167"/>
                    <a:pt x="603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1" name="Google Shape;581;p43"/>
          <p:cNvGrpSpPr/>
          <p:nvPr/>
        </p:nvGrpSpPr>
        <p:grpSpPr>
          <a:xfrm rot="-6220639">
            <a:off x="83080" y="350985"/>
            <a:ext cx="643516" cy="377027"/>
            <a:chOff x="-1131628" y="1250953"/>
            <a:chExt cx="695437" cy="407447"/>
          </a:xfrm>
        </p:grpSpPr>
        <p:sp>
          <p:nvSpPr>
            <p:cNvPr id="582" name="Google Shape;582;p43"/>
            <p:cNvSpPr/>
            <p:nvPr/>
          </p:nvSpPr>
          <p:spPr>
            <a:xfrm>
              <a:off x="-1131628" y="1250953"/>
              <a:ext cx="695437" cy="407447"/>
            </a:xfrm>
            <a:custGeom>
              <a:rect b="b" l="l" r="r" t="t"/>
              <a:pathLst>
                <a:path extrusionOk="0" h="11648" w="19881">
                  <a:moveTo>
                    <a:pt x="15592" y="0"/>
                  </a:moveTo>
                  <a:cubicBezTo>
                    <a:pt x="15168" y="0"/>
                    <a:pt x="14735" y="71"/>
                    <a:pt x="14310" y="220"/>
                  </a:cubicBezTo>
                  <a:lnTo>
                    <a:pt x="3036" y="4256"/>
                  </a:lnTo>
                  <a:cubicBezTo>
                    <a:pt x="1034" y="4956"/>
                    <a:pt x="0" y="7125"/>
                    <a:pt x="701" y="9126"/>
                  </a:cubicBezTo>
                  <a:cubicBezTo>
                    <a:pt x="1252" y="10676"/>
                    <a:pt x="2735" y="11647"/>
                    <a:pt x="4318" y="11647"/>
                  </a:cubicBezTo>
                  <a:cubicBezTo>
                    <a:pt x="4745" y="11647"/>
                    <a:pt x="5179" y="11576"/>
                    <a:pt x="5604" y="11428"/>
                  </a:cubicBezTo>
                  <a:lnTo>
                    <a:pt x="16879" y="7425"/>
                  </a:lnTo>
                  <a:cubicBezTo>
                    <a:pt x="18847" y="6691"/>
                    <a:pt x="19881" y="4523"/>
                    <a:pt x="19180" y="2521"/>
                  </a:cubicBezTo>
                  <a:cubicBezTo>
                    <a:pt x="18629" y="971"/>
                    <a:pt x="17166" y="0"/>
                    <a:pt x="1559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43"/>
            <p:cNvSpPr/>
            <p:nvPr/>
          </p:nvSpPr>
          <p:spPr>
            <a:xfrm>
              <a:off x="-1131628" y="1328644"/>
              <a:ext cx="393245" cy="329756"/>
            </a:xfrm>
            <a:custGeom>
              <a:rect b="b" l="l" r="r" t="t"/>
              <a:pathLst>
                <a:path extrusionOk="0" h="9427" w="11242">
                  <a:moveTo>
                    <a:pt x="8673" y="0"/>
                  </a:moveTo>
                  <a:lnTo>
                    <a:pt x="3036" y="2035"/>
                  </a:lnTo>
                  <a:cubicBezTo>
                    <a:pt x="1034" y="2735"/>
                    <a:pt x="0" y="4904"/>
                    <a:pt x="701" y="6905"/>
                  </a:cubicBezTo>
                  <a:cubicBezTo>
                    <a:pt x="1252" y="8455"/>
                    <a:pt x="2735" y="9426"/>
                    <a:pt x="4318" y="9426"/>
                  </a:cubicBezTo>
                  <a:cubicBezTo>
                    <a:pt x="4745" y="9426"/>
                    <a:pt x="5179" y="9355"/>
                    <a:pt x="5604" y="9207"/>
                  </a:cubicBezTo>
                  <a:lnTo>
                    <a:pt x="11241" y="7205"/>
                  </a:lnTo>
                  <a:lnTo>
                    <a:pt x="867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43"/>
            <p:cNvSpPr/>
            <p:nvPr/>
          </p:nvSpPr>
          <p:spPr>
            <a:xfrm>
              <a:off x="-1033614" y="1304858"/>
              <a:ext cx="460931" cy="190956"/>
            </a:xfrm>
            <a:custGeom>
              <a:rect b="b" l="l" r="r" t="t"/>
              <a:pathLst>
                <a:path extrusionOk="0" h="5459" w="13177">
                  <a:moveTo>
                    <a:pt x="12479" y="0"/>
                  </a:moveTo>
                  <a:cubicBezTo>
                    <a:pt x="12400" y="0"/>
                    <a:pt x="12320" y="15"/>
                    <a:pt x="12242" y="46"/>
                  </a:cubicBezTo>
                  <a:lnTo>
                    <a:pt x="500" y="4216"/>
                  </a:lnTo>
                  <a:cubicBezTo>
                    <a:pt x="167" y="4349"/>
                    <a:pt x="0" y="4716"/>
                    <a:pt x="100" y="5050"/>
                  </a:cubicBezTo>
                  <a:cubicBezTo>
                    <a:pt x="205" y="5285"/>
                    <a:pt x="453" y="5459"/>
                    <a:pt x="716" y="5459"/>
                  </a:cubicBezTo>
                  <a:cubicBezTo>
                    <a:pt x="788" y="5459"/>
                    <a:pt x="862" y="5446"/>
                    <a:pt x="934" y="5417"/>
                  </a:cubicBezTo>
                  <a:lnTo>
                    <a:pt x="12676" y="1214"/>
                  </a:lnTo>
                  <a:cubicBezTo>
                    <a:pt x="13009" y="1114"/>
                    <a:pt x="13176" y="747"/>
                    <a:pt x="13076" y="413"/>
                  </a:cubicBezTo>
                  <a:cubicBezTo>
                    <a:pt x="12974" y="158"/>
                    <a:pt x="12735" y="0"/>
                    <a:pt x="12479" y="0"/>
                  </a:cubicBezTo>
                  <a:close/>
                </a:path>
              </a:pathLst>
            </a:custGeom>
            <a:solidFill>
              <a:srgbClr val="FAE9CD">
                <a:alpha val="48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1_1">
    <p:spTree>
      <p:nvGrpSpPr>
        <p:cNvPr id="585" name="Shape 585"/>
        <p:cNvGrpSpPr/>
        <p:nvPr/>
      </p:nvGrpSpPr>
      <p:grpSpPr>
        <a:xfrm>
          <a:off x="0" y="0"/>
          <a:ext cx="0" cy="0"/>
          <a:chOff x="0" y="0"/>
          <a:chExt cx="0" cy="0"/>
        </a:xfrm>
      </p:grpSpPr>
      <p:sp>
        <p:nvSpPr>
          <p:cNvPr id="586" name="Google Shape;586;p44"/>
          <p:cNvSpPr txBox="1"/>
          <p:nvPr>
            <p:ph type="title"/>
          </p:nvPr>
        </p:nvSpPr>
        <p:spPr>
          <a:xfrm>
            <a:off x="713225" y="368825"/>
            <a:ext cx="77214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587" name="Google Shape;587;p44"/>
          <p:cNvSpPr txBox="1"/>
          <p:nvPr>
            <p:ph idx="2" type="title"/>
          </p:nvPr>
        </p:nvSpPr>
        <p:spPr>
          <a:xfrm>
            <a:off x="943932" y="1376303"/>
            <a:ext cx="2317200" cy="420600"/>
          </a:xfrm>
          <a:prstGeom prst="rect">
            <a:avLst/>
          </a:prstGeom>
        </p:spPr>
        <p:txBody>
          <a:bodyPr anchorCtr="0" anchor="b" bIns="91425" lIns="91425" spcFirstLastPara="1" rIns="91425" wrap="square" tIns="91425">
            <a:noAutofit/>
          </a:bodyPr>
          <a:lstStyle>
            <a:lvl1pPr lvl="0" rtl="0" algn="r">
              <a:spcBef>
                <a:spcPts val="0"/>
              </a:spcBef>
              <a:spcAft>
                <a:spcPts val="0"/>
              </a:spcAft>
              <a:buClr>
                <a:schemeClr val="dk2"/>
              </a:buClr>
              <a:buSzPts val="2700"/>
              <a:buNone/>
              <a:defRPr sz="2500">
                <a:solidFill>
                  <a:schemeClr val="dk2"/>
                </a:solidFill>
              </a:defRPr>
            </a:lvl1pPr>
            <a:lvl2pPr lvl="1" rtl="0" algn="ctr">
              <a:spcBef>
                <a:spcPts val="0"/>
              </a:spcBef>
              <a:spcAft>
                <a:spcPts val="0"/>
              </a:spcAft>
              <a:buClr>
                <a:schemeClr val="dk2"/>
              </a:buClr>
              <a:buSzPts val="2700"/>
              <a:buNone/>
              <a:defRPr sz="2700">
                <a:solidFill>
                  <a:schemeClr val="dk2"/>
                </a:solidFill>
              </a:defRPr>
            </a:lvl2pPr>
            <a:lvl3pPr lvl="2" rtl="0" algn="ctr">
              <a:spcBef>
                <a:spcPts val="0"/>
              </a:spcBef>
              <a:spcAft>
                <a:spcPts val="0"/>
              </a:spcAft>
              <a:buClr>
                <a:schemeClr val="dk2"/>
              </a:buClr>
              <a:buSzPts val="2700"/>
              <a:buNone/>
              <a:defRPr sz="2700">
                <a:solidFill>
                  <a:schemeClr val="dk2"/>
                </a:solidFill>
              </a:defRPr>
            </a:lvl3pPr>
            <a:lvl4pPr lvl="3" rtl="0" algn="ctr">
              <a:spcBef>
                <a:spcPts val="0"/>
              </a:spcBef>
              <a:spcAft>
                <a:spcPts val="0"/>
              </a:spcAft>
              <a:buClr>
                <a:schemeClr val="dk2"/>
              </a:buClr>
              <a:buSzPts val="2700"/>
              <a:buNone/>
              <a:defRPr sz="2700">
                <a:solidFill>
                  <a:schemeClr val="dk2"/>
                </a:solidFill>
              </a:defRPr>
            </a:lvl4pPr>
            <a:lvl5pPr lvl="4" rtl="0" algn="ctr">
              <a:spcBef>
                <a:spcPts val="0"/>
              </a:spcBef>
              <a:spcAft>
                <a:spcPts val="0"/>
              </a:spcAft>
              <a:buClr>
                <a:schemeClr val="dk2"/>
              </a:buClr>
              <a:buSzPts val="2700"/>
              <a:buNone/>
              <a:defRPr sz="2700">
                <a:solidFill>
                  <a:schemeClr val="dk2"/>
                </a:solidFill>
              </a:defRPr>
            </a:lvl5pPr>
            <a:lvl6pPr lvl="5" rtl="0" algn="ctr">
              <a:spcBef>
                <a:spcPts val="0"/>
              </a:spcBef>
              <a:spcAft>
                <a:spcPts val="0"/>
              </a:spcAft>
              <a:buClr>
                <a:schemeClr val="dk2"/>
              </a:buClr>
              <a:buSzPts val="2700"/>
              <a:buNone/>
              <a:defRPr sz="2700">
                <a:solidFill>
                  <a:schemeClr val="dk2"/>
                </a:solidFill>
              </a:defRPr>
            </a:lvl6pPr>
            <a:lvl7pPr lvl="6" rtl="0" algn="ctr">
              <a:spcBef>
                <a:spcPts val="0"/>
              </a:spcBef>
              <a:spcAft>
                <a:spcPts val="0"/>
              </a:spcAft>
              <a:buClr>
                <a:schemeClr val="dk2"/>
              </a:buClr>
              <a:buSzPts val="2700"/>
              <a:buNone/>
              <a:defRPr sz="2700">
                <a:solidFill>
                  <a:schemeClr val="dk2"/>
                </a:solidFill>
              </a:defRPr>
            </a:lvl7pPr>
            <a:lvl8pPr lvl="7" rtl="0" algn="ctr">
              <a:spcBef>
                <a:spcPts val="0"/>
              </a:spcBef>
              <a:spcAft>
                <a:spcPts val="0"/>
              </a:spcAft>
              <a:buClr>
                <a:schemeClr val="dk2"/>
              </a:buClr>
              <a:buSzPts val="2700"/>
              <a:buNone/>
              <a:defRPr sz="2700">
                <a:solidFill>
                  <a:schemeClr val="dk2"/>
                </a:solidFill>
              </a:defRPr>
            </a:lvl8pPr>
            <a:lvl9pPr lvl="8" rtl="0" algn="ctr">
              <a:spcBef>
                <a:spcPts val="0"/>
              </a:spcBef>
              <a:spcAft>
                <a:spcPts val="0"/>
              </a:spcAft>
              <a:buClr>
                <a:schemeClr val="dk2"/>
              </a:buClr>
              <a:buSzPts val="2700"/>
              <a:buNone/>
              <a:defRPr sz="2700">
                <a:solidFill>
                  <a:schemeClr val="dk2"/>
                </a:solidFill>
              </a:defRPr>
            </a:lvl9pPr>
          </a:lstStyle>
          <a:p/>
        </p:txBody>
      </p:sp>
      <p:sp>
        <p:nvSpPr>
          <p:cNvPr id="588" name="Google Shape;588;p44"/>
          <p:cNvSpPr txBox="1"/>
          <p:nvPr>
            <p:ph idx="1" type="subTitle"/>
          </p:nvPr>
        </p:nvSpPr>
        <p:spPr>
          <a:xfrm>
            <a:off x="947832" y="1654318"/>
            <a:ext cx="2313300" cy="665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89" name="Google Shape;589;p44"/>
          <p:cNvSpPr txBox="1"/>
          <p:nvPr>
            <p:ph idx="3" type="title"/>
          </p:nvPr>
        </p:nvSpPr>
        <p:spPr>
          <a:xfrm>
            <a:off x="5900379" y="2352555"/>
            <a:ext cx="2317200" cy="4206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dk2"/>
              </a:buClr>
              <a:buSzPts val="2700"/>
              <a:buNone/>
              <a:defRPr sz="2500">
                <a:solidFill>
                  <a:schemeClr val="dk2"/>
                </a:solidFill>
              </a:defRPr>
            </a:lvl1pPr>
            <a:lvl2pPr lvl="1" rtl="0" algn="ctr">
              <a:spcBef>
                <a:spcPts val="0"/>
              </a:spcBef>
              <a:spcAft>
                <a:spcPts val="0"/>
              </a:spcAft>
              <a:buClr>
                <a:schemeClr val="dk2"/>
              </a:buClr>
              <a:buSzPts val="2700"/>
              <a:buNone/>
              <a:defRPr sz="2700">
                <a:solidFill>
                  <a:schemeClr val="dk2"/>
                </a:solidFill>
              </a:defRPr>
            </a:lvl2pPr>
            <a:lvl3pPr lvl="2" rtl="0" algn="ctr">
              <a:spcBef>
                <a:spcPts val="0"/>
              </a:spcBef>
              <a:spcAft>
                <a:spcPts val="0"/>
              </a:spcAft>
              <a:buClr>
                <a:schemeClr val="dk2"/>
              </a:buClr>
              <a:buSzPts val="2700"/>
              <a:buNone/>
              <a:defRPr sz="2700">
                <a:solidFill>
                  <a:schemeClr val="dk2"/>
                </a:solidFill>
              </a:defRPr>
            </a:lvl3pPr>
            <a:lvl4pPr lvl="3" rtl="0" algn="ctr">
              <a:spcBef>
                <a:spcPts val="0"/>
              </a:spcBef>
              <a:spcAft>
                <a:spcPts val="0"/>
              </a:spcAft>
              <a:buClr>
                <a:schemeClr val="dk2"/>
              </a:buClr>
              <a:buSzPts val="2700"/>
              <a:buNone/>
              <a:defRPr sz="2700">
                <a:solidFill>
                  <a:schemeClr val="dk2"/>
                </a:solidFill>
              </a:defRPr>
            </a:lvl4pPr>
            <a:lvl5pPr lvl="4" rtl="0" algn="ctr">
              <a:spcBef>
                <a:spcPts val="0"/>
              </a:spcBef>
              <a:spcAft>
                <a:spcPts val="0"/>
              </a:spcAft>
              <a:buClr>
                <a:schemeClr val="dk2"/>
              </a:buClr>
              <a:buSzPts val="2700"/>
              <a:buNone/>
              <a:defRPr sz="2700">
                <a:solidFill>
                  <a:schemeClr val="dk2"/>
                </a:solidFill>
              </a:defRPr>
            </a:lvl5pPr>
            <a:lvl6pPr lvl="5" rtl="0" algn="ctr">
              <a:spcBef>
                <a:spcPts val="0"/>
              </a:spcBef>
              <a:spcAft>
                <a:spcPts val="0"/>
              </a:spcAft>
              <a:buClr>
                <a:schemeClr val="dk2"/>
              </a:buClr>
              <a:buSzPts val="2700"/>
              <a:buNone/>
              <a:defRPr sz="2700">
                <a:solidFill>
                  <a:schemeClr val="dk2"/>
                </a:solidFill>
              </a:defRPr>
            </a:lvl6pPr>
            <a:lvl7pPr lvl="6" rtl="0" algn="ctr">
              <a:spcBef>
                <a:spcPts val="0"/>
              </a:spcBef>
              <a:spcAft>
                <a:spcPts val="0"/>
              </a:spcAft>
              <a:buClr>
                <a:schemeClr val="dk2"/>
              </a:buClr>
              <a:buSzPts val="2700"/>
              <a:buNone/>
              <a:defRPr sz="2700">
                <a:solidFill>
                  <a:schemeClr val="dk2"/>
                </a:solidFill>
              </a:defRPr>
            </a:lvl7pPr>
            <a:lvl8pPr lvl="7" rtl="0" algn="ctr">
              <a:spcBef>
                <a:spcPts val="0"/>
              </a:spcBef>
              <a:spcAft>
                <a:spcPts val="0"/>
              </a:spcAft>
              <a:buClr>
                <a:schemeClr val="dk2"/>
              </a:buClr>
              <a:buSzPts val="2700"/>
              <a:buNone/>
              <a:defRPr sz="2700">
                <a:solidFill>
                  <a:schemeClr val="dk2"/>
                </a:solidFill>
              </a:defRPr>
            </a:lvl8pPr>
            <a:lvl9pPr lvl="8" rtl="0" algn="ctr">
              <a:spcBef>
                <a:spcPts val="0"/>
              </a:spcBef>
              <a:spcAft>
                <a:spcPts val="0"/>
              </a:spcAft>
              <a:buClr>
                <a:schemeClr val="dk2"/>
              </a:buClr>
              <a:buSzPts val="2700"/>
              <a:buNone/>
              <a:defRPr sz="2700">
                <a:solidFill>
                  <a:schemeClr val="dk2"/>
                </a:solidFill>
              </a:defRPr>
            </a:lvl9pPr>
          </a:lstStyle>
          <a:p/>
        </p:txBody>
      </p:sp>
      <p:sp>
        <p:nvSpPr>
          <p:cNvPr id="590" name="Google Shape;590;p44"/>
          <p:cNvSpPr txBox="1"/>
          <p:nvPr>
            <p:ph idx="4" type="subTitle"/>
          </p:nvPr>
        </p:nvSpPr>
        <p:spPr>
          <a:xfrm>
            <a:off x="5900379" y="2633280"/>
            <a:ext cx="2313300" cy="665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91" name="Google Shape;591;p44"/>
          <p:cNvSpPr txBox="1"/>
          <p:nvPr>
            <p:ph idx="5" type="title"/>
          </p:nvPr>
        </p:nvSpPr>
        <p:spPr>
          <a:xfrm>
            <a:off x="943932" y="3297565"/>
            <a:ext cx="2317200" cy="420600"/>
          </a:xfrm>
          <a:prstGeom prst="rect">
            <a:avLst/>
          </a:prstGeom>
        </p:spPr>
        <p:txBody>
          <a:bodyPr anchorCtr="0" anchor="b" bIns="91425" lIns="91425" spcFirstLastPara="1" rIns="91425" wrap="square" tIns="91425">
            <a:noAutofit/>
          </a:bodyPr>
          <a:lstStyle>
            <a:lvl1pPr lvl="0" rtl="0" algn="r">
              <a:spcBef>
                <a:spcPts val="0"/>
              </a:spcBef>
              <a:spcAft>
                <a:spcPts val="0"/>
              </a:spcAft>
              <a:buClr>
                <a:schemeClr val="dk2"/>
              </a:buClr>
              <a:buSzPts val="2700"/>
              <a:buNone/>
              <a:defRPr sz="2500">
                <a:solidFill>
                  <a:schemeClr val="dk2"/>
                </a:solidFill>
              </a:defRPr>
            </a:lvl1pPr>
            <a:lvl2pPr lvl="1" rtl="0" algn="ctr">
              <a:spcBef>
                <a:spcPts val="0"/>
              </a:spcBef>
              <a:spcAft>
                <a:spcPts val="0"/>
              </a:spcAft>
              <a:buClr>
                <a:schemeClr val="dk2"/>
              </a:buClr>
              <a:buSzPts val="2700"/>
              <a:buNone/>
              <a:defRPr sz="2700">
                <a:solidFill>
                  <a:schemeClr val="dk2"/>
                </a:solidFill>
              </a:defRPr>
            </a:lvl2pPr>
            <a:lvl3pPr lvl="2" rtl="0" algn="ctr">
              <a:spcBef>
                <a:spcPts val="0"/>
              </a:spcBef>
              <a:spcAft>
                <a:spcPts val="0"/>
              </a:spcAft>
              <a:buClr>
                <a:schemeClr val="dk2"/>
              </a:buClr>
              <a:buSzPts val="2700"/>
              <a:buNone/>
              <a:defRPr sz="2700">
                <a:solidFill>
                  <a:schemeClr val="dk2"/>
                </a:solidFill>
              </a:defRPr>
            </a:lvl3pPr>
            <a:lvl4pPr lvl="3" rtl="0" algn="ctr">
              <a:spcBef>
                <a:spcPts val="0"/>
              </a:spcBef>
              <a:spcAft>
                <a:spcPts val="0"/>
              </a:spcAft>
              <a:buClr>
                <a:schemeClr val="dk2"/>
              </a:buClr>
              <a:buSzPts val="2700"/>
              <a:buNone/>
              <a:defRPr sz="2700">
                <a:solidFill>
                  <a:schemeClr val="dk2"/>
                </a:solidFill>
              </a:defRPr>
            </a:lvl4pPr>
            <a:lvl5pPr lvl="4" rtl="0" algn="ctr">
              <a:spcBef>
                <a:spcPts val="0"/>
              </a:spcBef>
              <a:spcAft>
                <a:spcPts val="0"/>
              </a:spcAft>
              <a:buClr>
                <a:schemeClr val="dk2"/>
              </a:buClr>
              <a:buSzPts val="2700"/>
              <a:buNone/>
              <a:defRPr sz="2700">
                <a:solidFill>
                  <a:schemeClr val="dk2"/>
                </a:solidFill>
              </a:defRPr>
            </a:lvl5pPr>
            <a:lvl6pPr lvl="5" rtl="0" algn="ctr">
              <a:spcBef>
                <a:spcPts val="0"/>
              </a:spcBef>
              <a:spcAft>
                <a:spcPts val="0"/>
              </a:spcAft>
              <a:buClr>
                <a:schemeClr val="dk2"/>
              </a:buClr>
              <a:buSzPts val="2700"/>
              <a:buNone/>
              <a:defRPr sz="2700">
                <a:solidFill>
                  <a:schemeClr val="dk2"/>
                </a:solidFill>
              </a:defRPr>
            </a:lvl6pPr>
            <a:lvl7pPr lvl="6" rtl="0" algn="ctr">
              <a:spcBef>
                <a:spcPts val="0"/>
              </a:spcBef>
              <a:spcAft>
                <a:spcPts val="0"/>
              </a:spcAft>
              <a:buClr>
                <a:schemeClr val="dk2"/>
              </a:buClr>
              <a:buSzPts val="2700"/>
              <a:buNone/>
              <a:defRPr sz="2700">
                <a:solidFill>
                  <a:schemeClr val="dk2"/>
                </a:solidFill>
              </a:defRPr>
            </a:lvl7pPr>
            <a:lvl8pPr lvl="7" rtl="0" algn="ctr">
              <a:spcBef>
                <a:spcPts val="0"/>
              </a:spcBef>
              <a:spcAft>
                <a:spcPts val="0"/>
              </a:spcAft>
              <a:buClr>
                <a:schemeClr val="dk2"/>
              </a:buClr>
              <a:buSzPts val="2700"/>
              <a:buNone/>
              <a:defRPr sz="2700">
                <a:solidFill>
                  <a:schemeClr val="dk2"/>
                </a:solidFill>
              </a:defRPr>
            </a:lvl8pPr>
            <a:lvl9pPr lvl="8" rtl="0" algn="ctr">
              <a:spcBef>
                <a:spcPts val="0"/>
              </a:spcBef>
              <a:spcAft>
                <a:spcPts val="0"/>
              </a:spcAft>
              <a:buClr>
                <a:schemeClr val="dk2"/>
              </a:buClr>
              <a:buSzPts val="2700"/>
              <a:buNone/>
              <a:defRPr sz="2700">
                <a:solidFill>
                  <a:schemeClr val="dk2"/>
                </a:solidFill>
              </a:defRPr>
            </a:lvl9pPr>
          </a:lstStyle>
          <a:p/>
        </p:txBody>
      </p:sp>
      <p:sp>
        <p:nvSpPr>
          <p:cNvPr id="592" name="Google Shape;592;p44"/>
          <p:cNvSpPr txBox="1"/>
          <p:nvPr>
            <p:ph idx="6" type="subTitle"/>
          </p:nvPr>
        </p:nvSpPr>
        <p:spPr>
          <a:xfrm>
            <a:off x="947832" y="3578315"/>
            <a:ext cx="2313300" cy="665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93" name="Google Shape;593;p44"/>
          <p:cNvSpPr/>
          <p:nvPr/>
        </p:nvSpPr>
        <p:spPr>
          <a:xfrm>
            <a:off x="281300" y="2215364"/>
            <a:ext cx="230146" cy="230178"/>
          </a:xfrm>
          <a:custGeom>
            <a:rect b="b" l="l" r="r" t="t"/>
            <a:pathLst>
              <a:path extrusionOk="0" h="7240" w="7239">
                <a:moveTo>
                  <a:pt x="2869" y="1"/>
                </a:moveTo>
                <a:cubicBezTo>
                  <a:pt x="2536" y="1"/>
                  <a:pt x="2436" y="134"/>
                  <a:pt x="2436" y="435"/>
                </a:cubicBezTo>
                <a:lnTo>
                  <a:pt x="2436" y="2469"/>
                </a:lnTo>
                <a:lnTo>
                  <a:pt x="434" y="2469"/>
                </a:lnTo>
                <a:cubicBezTo>
                  <a:pt x="134" y="2469"/>
                  <a:pt x="0" y="2603"/>
                  <a:pt x="0" y="2903"/>
                </a:cubicBezTo>
                <a:lnTo>
                  <a:pt x="0" y="4304"/>
                </a:lnTo>
                <a:cubicBezTo>
                  <a:pt x="0" y="4638"/>
                  <a:pt x="134" y="4738"/>
                  <a:pt x="434" y="4738"/>
                </a:cubicBezTo>
                <a:lnTo>
                  <a:pt x="2436" y="4738"/>
                </a:lnTo>
                <a:lnTo>
                  <a:pt x="2436" y="6806"/>
                </a:lnTo>
                <a:cubicBezTo>
                  <a:pt x="2436" y="7106"/>
                  <a:pt x="2536" y="7239"/>
                  <a:pt x="2869" y="7239"/>
                </a:cubicBezTo>
                <a:lnTo>
                  <a:pt x="4370" y="7239"/>
                </a:lnTo>
                <a:cubicBezTo>
                  <a:pt x="4704" y="7239"/>
                  <a:pt x="4804" y="7106"/>
                  <a:pt x="4804" y="6806"/>
                </a:cubicBezTo>
                <a:lnTo>
                  <a:pt x="4804" y="4738"/>
                </a:lnTo>
                <a:lnTo>
                  <a:pt x="6805" y="4738"/>
                </a:lnTo>
                <a:cubicBezTo>
                  <a:pt x="7106" y="4738"/>
                  <a:pt x="7239" y="4604"/>
                  <a:pt x="7239" y="4304"/>
                </a:cubicBezTo>
                <a:lnTo>
                  <a:pt x="7239" y="2903"/>
                </a:lnTo>
                <a:cubicBezTo>
                  <a:pt x="7239" y="2603"/>
                  <a:pt x="7106" y="2469"/>
                  <a:pt x="6805" y="2469"/>
                </a:cubicBezTo>
                <a:lnTo>
                  <a:pt x="4804" y="2469"/>
                </a:lnTo>
                <a:lnTo>
                  <a:pt x="4804" y="435"/>
                </a:lnTo>
                <a:cubicBezTo>
                  <a:pt x="4804" y="134"/>
                  <a:pt x="4670" y="1"/>
                  <a:pt x="437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44"/>
          <p:cNvSpPr/>
          <p:nvPr/>
        </p:nvSpPr>
        <p:spPr>
          <a:xfrm>
            <a:off x="8627101" y="1136709"/>
            <a:ext cx="230146" cy="230146"/>
          </a:xfrm>
          <a:custGeom>
            <a:rect b="b" l="l" r="r" t="t"/>
            <a:pathLst>
              <a:path extrusionOk="0" h="7239" w="7239">
                <a:moveTo>
                  <a:pt x="2835" y="0"/>
                </a:moveTo>
                <a:cubicBezTo>
                  <a:pt x="2535" y="0"/>
                  <a:pt x="2402" y="134"/>
                  <a:pt x="2402" y="434"/>
                </a:cubicBezTo>
                <a:lnTo>
                  <a:pt x="2402" y="2469"/>
                </a:lnTo>
                <a:lnTo>
                  <a:pt x="434" y="2469"/>
                </a:lnTo>
                <a:cubicBezTo>
                  <a:pt x="133" y="2469"/>
                  <a:pt x="0" y="2602"/>
                  <a:pt x="0" y="2902"/>
                </a:cubicBezTo>
                <a:lnTo>
                  <a:pt x="0" y="4303"/>
                </a:lnTo>
                <a:cubicBezTo>
                  <a:pt x="0" y="4604"/>
                  <a:pt x="133" y="4737"/>
                  <a:pt x="434" y="4737"/>
                </a:cubicBezTo>
                <a:lnTo>
                  <a:pt x="2402" y="4737"/>
                </a:lnTo>
                <a:lnTo>
                  <a:pt x="2402" y="6772"/>
                </a:lnTo>
                <a:cubicBezTo>
                  <a:pt x="2402" y="7105"/>
                  <a:pt x="2535" y="7239"/>
                  <a:pt x="2835" y="7239"/>
                </a:cubicBezTo>
                <a:lnTo>
                  <a:pt x="4370" y="7239"/>
                </a:lnTo>
                <a:cubicBezTo>
                  <a:pt x="4670" y="7239"/>
                  <a:pt x="4803" y="7105"/>
                  <a:pt x="4803" y="6772"/>
                </a:cubicBezTo>
                <a:lnTo>
                  <a:pt x="4803" y="4737"/>
                </a:lnTo>
                <a:lnTo>
                  <a:pt x="6805" y="4737"/>
                </a:lnTo>
                <a:cubicBezTo>
                  <a:pt x="7105" y="4737"/>
                  <a:pt x="7239" y="4604"/>
                  <a:pt x="7239" y="4303"/>
                </a:cubicBezTo>
                <a:lnTo>
                  <a:pt x="7239" y="2902"/>
                </a:lnTo>
                <a:cubicBezTo>
                  <a:pt x="7239" y="2602"/>
                  <a:pt x="7105" y="2469"/>
                  <a:pt x="6805" y="2469"/>
                </a:cubicBezTo>
                <a:lnTo>
                  <a:pt x="4803" y="2469"/>
                </a:lnTo>
                <a:lnTo>
                  <a:pt x="4803" y="434"/>
                </a:lnTo>
                <a:cubicBezTo>
                  <a:pt x="4803" y="134"/>
                  <a:pt x="4670" y="0"/>
                  <a:pt x="437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44"/>
          <p:cNvSpPr/>
          <p:nvPr/>
        </p:nvSpPr>
        <p:spPr>
          <a:xfrm>
            <a:off x="6943361" y="4626403"/>
            <a:ext cx="231227" cy="230146"/>
          </a:xfrm>
          <a:custGeom>
            <a:rect b="b" l="l" r="r" t="t"/>
            <a:pathLst>
              <a:path extrusionOk="0" h="7239" w="7273">
                <a:moveTo>
                  <a:pt x="2902" y="0"/>
                </a:moveTo>
                <a:cubicBezTo>
                  <a:pt x="2569" y="0"/>
                  <a:pt x="2469" y="134"/>
                  <a:pt x="2469" y="434"/>
                </a:cubicBezTo>
                <a:lnTo>
                  <a:pt x="2469" y="2502"/>
                </a:lnTo>
                <a:lnTo>
                  <a:pt x="434" y="2502"/>
                </a:lnTo>
                <a:cubicBezTo>
                  <a:pt x="134" y="2502"/>
                  <a:pt x="0" y="2636"/>
                  <a:pt x="0" y="2936"/>
                </a:cubicBezTo>
                <a:lnTo>
                  <a:pt x="0" y="4303"/>
                </a:lnTo>
                <a:cubicBezTo>
                  <a:pt x="0" y="4637"/>
                  <a:pt x="134" y="4770"/>
                  <a:pt x="434" y="4770"/>
                </a:cubicBezTo>
                <a:lnTo>
                  <a:pt x="2435" y="4770"/>
                </a:lnTo>
                <a:lnTo>
                  <a:pt x="2435" y="6805"/>
                </a:lnTo>
                <a:cubicBezTo>
                  <a:pt x="2435" y="7106"/>
                  <a:pt x="2569" y="7239"/>
                  <a:pt x="2869" y="7239"/>
                </a:cubicBezTo>
                <a:lnTo>
                  <a:pt x="4404" y="7239"/>
                </a:lnTo>
                <a:cubicBezTo>
                  <a:pt x="4704" y="7239"/>
                  <a:pt x="4837" y="7106"/>
                  <a:pt x="4837" y="6805"/>
                </a:cubicBezTo>
                <a:lnTo>
                  <a:pt x="4837" y="4770"/>
                </a:lnTo>
                <a:lnTo>
                  <a:pt x="6839" y="4770"/>
                </a:lnTo>
                <a:cubicBezTo>
                  <a:pt x="7139" y="4770"/>
                  <a:pt x="7272" y="4637"/>
                  <a:pt x="7272" y="4303"/>
                </a:cubicBezTo>
                <a:lnTo>
                  <a:pt x="7272" y="2936"/>
                </a:lnTo>
                <a:cubicBezTo>
                  <a:pt x="7272" y="2602"/>
                  <a:pt x="7139" y="2502"/>
                  <a:pt x="6839" y="2502"/>
                </a:cubicBezTo>
                <a:lnTo>
                  <a:pt x="4837" y="2502"/>
                </a:lnTo>
                <a:lnTo>
                  <a:pt x="4837" y="434"/>
                </a:lnTo>
                <a:cubicBezTo>
                  <a:pt x="4837" y="134"/>
                  <a:pt x="4704" y="0"/>
                  <a:pt x="440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6" name="Google Shape;596;p44"/>
          <p:cNvGrpSpPr/>
          <p:nvPr/>
        </p:nvGrpSpPr>
        <p:grpSpPr>
          <a:xfrm>
            <a:off x="8563298" y="3255300"/>
            <a:ext cx="357775" cy="295791"/>
            <a:chOff x="-783927" y="2108838"/>
            <a:chExt cx="357775" cy="295791"/>
          </a:xfrm>
        </p:grpSpPr>
        <p:sp>
          <p:nvSpPr>
            <p:cNvPr id="597" name="Google Shape;597;p44"/>
            <p:cNvSpPr/>
            <p:nvPr/>
          </p:nvSpPr>
          <p:spPr>
            <a:xfrm>
              <a:off x="-783927" y="2108838"/>
              <a:ext cx="357775" cy="295791"/>
            </a:xfrm>
            <a:custGeom>
              <a:rect b="b" l="l" r="r" t="t"/>
              <a:pathLst>
                <a:path extrusionOk="0" h="8456" w="10228">
                  <a:moveTo>
                    <a:pt x="4674" y="1"/>
                  </a:moveTo>
                  <a:cubicBezTo>
                    <a:pt x="3660" y="1"/>
                    <a:pt x="2642" y="369"/>
                    <a:pt x="1835" y="1113"/>
                  </a:cubicBezTo>
                  <a:cubicBezTo>
                    <a:pt x="134" y="2681"/>
                    <a:pt x="1" y="5316"/>
                    <a:pt x="1568" y="7017"/>
                  </a:cubicBezTo>
                  <a:cubicBezTo>
                    <a:pt x="1735" y="7217"/>
                    <a:pt x="1935" y="7384"/>
                    <a:pt x="2135" y="7518"/>
                  </a:cubicBezTo>
                  <a:cubicBezTo>
                    <a:pt x="2962" y="8173"/>
                    <a:pt x="3852" y="8456"/>
                    <a:pt x="4706" y="8456"/>
                  </a:cubicBezTo>
                  <a:cubicBezTo>
                    <a:pt x="7680" y="8456"/>
                    <a:pt x="10227" y="5030"/>
                    <a:pt x="8206" y="1947"/>
                  </a:cubicBezTo>
                  <a:cubicBezTo>
                    <a:pt x="8073" y="1747"/>
                    <a:pt x="7906" y="1547"/>
                    <a:pt x="7739" y="1346"/>
                  </a:cubicBezTo>
                  <a:cubicBezTo>
                    <a:pt x="6916" y="452"/>
                    <a:pt x="5797" y="1"/>
                    <a:pt x="467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44"/>
            <p:cNvSpPr/>
            <p:nvPr/>
          </p:nvSpPr>
          <p:spPr>
            <a:xfrm>
              <a:off x="-745414" y="2137242"/>
              <a:ext cx="248568" cy="234576"/>
            </a:xfrm>
            <a:custGeom>
              <a:rect b="b" l="l" r="r" t="t"/>
              <a:pathLst>
                <a:path extrusionOk="0" h="6706" w="7106">
                  <a:moveTo>
                    <a:pt x="6038" y="1"/>
                  </a:moveTo>
                  <a:lnTo>
                    <a:pt x="0" y="5571"/>
                  </a:lnTo>
                  <a:cubicBezTo>
                    <a:pt x="134" y="5805"/>
                    <a:pt x="301" y="6005"/>
                    <a:pt x="467" y="6205"/>
                  </a:cubicBezTo>
                  <a:cubicBezTo>
                    <a:pt x="634" y="6405"/>
                    <a:pt x="834" y="6572"/>
                    <a:pt x="1034" y="6706"/>
                  </a:cubicBezTo>
                  <a:lnTo>
                    <a:pt x="7105" y="1135"/>
                  </a:lnTo>
                  <a:cubicBezTo>
                    <a:pt x="6972" y="935"/>
                    <a:pt x="6805" y="735"/>
                    <a:pt x="6638" y="534"/>
                  </a:cubicBezTo>
                  <a:cubicBezTo>
                    <a:pt x="6472" y="334"/>
                    <a:pt x="6271" y="167"/>
                    <a:pt x="603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9" name="Google Shape;599;p44"/>
          <p:cNvGrpSpPr/>
          <p:nvPr/>
        </p:nvGrpSpPr>
        <p:grpSpPr>
          <a:xfrm rot="-1810867">
            <a:off x="249246" y="708188"/>
            <a:ext cx="643515" cy="377026"/>
            <a:chOff x="-1131628" y="1250953"/>
            <a:chExt cx="695437" cy="407447"/>
          </a:xfrm>
        </p:grpSpPr>
        <p:sp>
          <p:nvSpPr>
            <p:cNvPr id="600" name="Google Shape;600;p44"/>
            <p:cNvSpPr/>
            <p:nvPr/>
          </p:nvSpPr>
          <p:spPr>
            <a:xfrm>
              <a:off x="-1131628" y="1250953"/>
              <a:ext cx="695437" cy="407447"/>
            </a:xfrm>
            <a:custGeom>
              <a:rect b="b" l="l" r="r" t="t"/>
              <a:pathLst>
                <a:path extrusionOk="0" h="11648" w="19881">
                  <a:moveTo>
                    <a:pt x="15592" y="0"/>
                  </a:moveTo>
                  <a:cubicBezTo>
                    <a:pt x="15168" y="0"/>
                    <a:pt x="14735" y="71"/>
                    <a:pt x="14310" y="220"/>
                  </a:cubicBezTo>
                  <a:lnTo>
                    <a:pt x="3036" y="4256"/>
                  </a:lnTo>
                  <a:cubicBezTo>
                    <a:pt x="1034" y="4956"/>
                    <a:pt x="0" y="7125"/>
                    <a:pt x="701" y="9126"/>
                  </a:cubicBezTo>
                  <a:cubicBezTo>
                    <a:pt x="1252" y="10676"/>
                    <a:pt x="2735" y="11647"/>
                    <a:pt x="4318" y="11647"/>
                  </a:cubicBezTo>
                  <a:cubicBezTo>
                    <a:pt x="4745" y="11647"/>
                    <a:pt x="5179" y="11576"/>
                    <a:pt x="5604" y="11428"/>
                  </a:cubicBezTo>
                  <a:lnTo>
                    <a:pt x="16879" y="7425"/>
                  </a:lnTo>
                  <a:cubicBezTo>
                    <a:pt x="18847" y="6691"/>
                    <a:pt x="19881" y="4523"/>
                    <a:pt x="19180" y="2521"/>
                  </a:cubicBezTo>
                  <a:cubicBezTo>
                    <a:pt x="18629" y="971"/>
                    <a:pt x="17166" y="0"/>
                    <a:pt x="1559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44"/>
            <p:cNvSpPr/>
            <p:nvPr/>
          </p:nvSpPr>
          <p:spPr>
            <a:xfrm>
              <a:off x="-1131628" y="1328644"/>
              <a:ext cx="393245" cy="329756"/>
            </a:xfrm>
            <a:custGeom>
              <a:rect b="b" l="l" r="r" t="t"/>
              <a:pathLst>
                <a:path extrusionOk="0" h="9427" w="11242">
                  <a:moveTo>
                    <a:pt x="8673" y="0"/>
                  </a:moveTo>
                  <a:lnTo>
                    <a:pt x="3036" y="2035"/>
                  </a:lnTo>
                  <a:cubicBezTo>
                    <a:pt x="1034" y="2735"/>
                    <a:pt x="0" y="4904"/>
                    <a:pt x="701" y="6905"/>
                  </a:cubicBezTo>
                  <a:cubicBezTo>
                    <a:pt x="1252" y="8455"/>
                    <a:pt x="2735" y="9426"/>
                    <a:pt x="4318" y="9426"/>
                  </a:cubicBezTo>
                  <a:cubicBezTo>
                    <a:pt x="4745" y="9426"/>
                    <a:pt x="5179" y="9355"/>
                    <a:pt x="5604" y="9207"/>
                  </a:cubicBezTo>
                  <a:lnTo>
                    <a:pt x="11241" y="7205"/>
                  </a:lnTo>
                  <a:lnTo>
                    <a:pt x="867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44"/>
            <p:cNvSpPr/>
            <p:nvPr/>
          </p:nvSpPr>
          <p:spPr>
            <a:xfrm>
              <a:off x="-1033614" y="1304858"/>
              <a:ext cx="460931" cy="190956"/>
            </a:xfrm>
            <a:custGeom>
              <a:rect b="b" l="l" r="r" t="t"/>
              <a:pathLst>
                <a:path extrusionOk="0" h="5459" w="13177">
                  <a:moveTo>
                    <a:pt x="12479" y="0"/>
                  </a:moveTo>
                  <a:cubicBezTo>
                    <a:pt x="12400" y="0"/>
                    <a:pt x="12320" y="15"/>
                    <a:pt x="12242" y="46"/>
                  </a:cubicBezTo>
                  <a:lnTo>
                    <a:pt x="500" y="4216"/>
                  </a:lnTo>
                  <a:cubicBezTo>
                    <a:pt x="167" y="4349"/>
                    <a:pt x="0" y="4716"/>
                    <a:pt x="100" y="5050"/>
                  </a:cubicBezTo>
                  <a:cubicBezTo>
                    <a:pt x="205" y="5285"/>
                    <a:pt x="453" y="5459"/>
                    <a:pt x="716" y="5459"/>
                  </a:cubicBezTo>
                  <a:cubicBezTo>
                    <a:pt x="788" y="5459"/>
                    <a:pt x="862" y="5446"/>
                    <a:pt x="934" y="5417"/>
                  </a:cubicBezTo>
                  <a:lnTo>
                    <a:pt x="12676" y="1214"/>
                  </a:lnTo>
                  <a:cubicBezTo>
                    <a:pt x="13009" y="1114"/>
                    <a:pt x="13176" y="747"/>
                    <a:pt x="13076" y="413"/>
                  </a:cubicBezTo>
                  <a:cubicBezTo>
                    <a:pt x="12974" y="158"/>
                    <a:pt x="12735" y="0"/>
                    <a:pt x="12479" y="0"/>
                  </a:cubicBezTo>
                  <a:close/>
                </a:path>
              </a:pathLst>
            </a:custGeom>
            <a:solidFill>
              <a:srgbClr val="FAE9CD">
                <a:alpha val="48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3" name="Google Shape;603;p44"/>
          <p:cNvGrpSpPr/>
          <p:nvPr/>
        </p:nvGrpSpPr>
        <p:grpSpPr>
          <a:xfrm>
            <a:off x="355448" y="4420975"/>
            <a:ext cx="357775" cy="295791"/>
            <a:chOff x="-783927" y="2108838"/>
            <a:chExt cx="357775" cy="295791"/>
          </a:xfrm>
        </p:grpSpPr>
        <p:sp>
          <p:nvSpPr>
            <p:cNvPr id="604" name="Google Shape;604;p44"/>
            <p:cNvSpPr/>
            <p:nvPr/>
          </p:nvSpPr>
          <p:spPr>
            <a:xfrm>
              <a:off x="-783927" y="2108838"/>
              <a:ext cx="357775" cy="295791"/>
            </a:xfrm>
            <a:custGeom>
              <a:rect b="b" l="l" r="r" t="t"/>
              <a:pathLst>
                <a:path extrusionOk="0" h="8456" w="10228">
                  <a:moveTo>
                    <a:pt x="4674" y="1"/>
                  </a:moveTo>
                  <a:cubicBezTo>
                    <a:pt x="3660" y="1"/>
                    <a:pt x="2642" y="369"/>
                    <a:pt x="1835" y="1113"/>
                  </a:cubicBezTo>
                  <a:cubicBezTo>
                    <a:pt x="134" y="2681"/>
                    <a:pt x="1" y="5316"/>
                    <a:pt x="1568" y="7017"/>
                  </a:cubicBezTo>
                  <a:cubicBezTo>
                    <a:pt x="1735" y="7217"/>
                    <a:pt x="1935" y="7384"/>
                    <a:pt x="2135" y="7518"/>
                  </a:cubicBezTo>
                  <a:cubicBezTo>
                    <a:pt x="2962" y="8173"/>
                    <a:pt x="3852" y="8456"/>
                    <a:pt x="4706" y="8456"/>
                  </a:cubicBezTo>
                  <a:cubicBezTo>
                    <a:pt x="7680" y="8456"/>
                    <a:pt x="10227" y="5030"/>
                    <a:pt x="8206" y="1947"/>
                  </a:cubicBezTo>
                  <a:cubicBezTo>
                    <a:pt x="8073" y="1747"/>
                    <a:pt x="7906" y="1547"/>
                    <a:pt x="7739" y="1346"/>
                  </a:cubicBezTo>
                  <a:cubicBezTo>
                    <a:pt x="6916" y="452"/>
                    <a:pt x="5797" y="1"/>
                    <a:pt x="467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44"/>
            <p:cNvSpPr/>
            <p:nvPr/>
          </p:nvSpPr>
          <p:spPr>
            <a:xfrm>
              <a:off x="-745414" y="2137242"/>
              <a:ext cx="248568" cy="234576"/>
            </a:xfrm>
            <a:custGeom>
              <a:rect b="b" l="l" r="r" t="t"/>
              <a:pathLst>
                <a:path extrusionOk="0" h="6706" w="7106">
                  <a:moveTo>
                    <a:pt x="6038" y="1"/>
                  </a:moveTo>
                  <a:lnTo>
                    <a:pt x="0" y="5571"/>
                  </a:lnTo>
                  <a:cubicBezTo>
                    <a:pt x="134" y="5805"/>
                    <a:pt x="301" y="6005"/>
                    <a:pt x="467" y="6205"/>
                  </a:cubicBezTo>
                  <a:cubicBezTo>
                    <a:pt x="634" y="6405"/>
                    <a:pt x="834" y="6572"/>
                    <a:pt x="1034" y="6706"/>
                  </a:cubicBezTo>
                  <a:lnTo>
                    <a:pt x="7105" y="1135"/>
                  </a:lnTo>
                  <a:cubicBezTo>
                    <a:pt x="6972" y="935"/>
                    <a:pt x="6805" y="735"/>
                    <a:pt x="6638" y="534"/>
                  </a:cubicBezTo>
                  <a:cubicBezTo>
                    <a:pt x="6472" y="334"/>
                    <a:pt x="6271" y="167"/>
                    <a:pt x="603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6" name="Google Shape;606;p44"/>
          <p:cNvSpPr/>
          <p:nvPr/>
        </p:nvSpPr>
        <p:spPr>
          <a:xfrm>
            <a:off x="1389671" y="187875"/>
            <a:ext cx="207053" cy="207082"/>
          </a:xfrm>
          <a:custGeom>
            <a:rect b="b" l="l" r="r" t="t"/>
            <a:pathLst>
              <a:path extrusionOk="0" h="7240" w="7239">
                <a:moveTo>
                  <a:pt x="2869" y="1"/>
                </a:moveTo>
                <a:cubicBezTo>
                  <a:pt x="2536" y="1"/>
                  <a:pt x="2436" y="134"/>
                  <a:pt x="2436" y="435"/>
                </a:cubicBezTo>
                <a:lnTo>
                  <a:pt x="2436" y="2469"/>
                </a:lnTo>
                <a:lnTo>
                  <a:pt x="434" y="2469"/>
                </a:lnTo>
                <a:cubicBezTo>
                  <a:pt x="134" y="2469"/>
                  <a:pt x="0" y="2603"/>
                  <a:pt x="0" y="2903"/>
                </a:cubicBezTo>
                <a:lnTo>
                  <a:pt x="0" y="4304"/>
                </a:lnTo>
                <a:cubicBezTo>
                  <a:pt x="0" y="4638"/>
                  <a:pt x="134" y="4738"/>
                  <a:pt x="434" y="4738"/>
                </a:cubicBezTo>
                <a:lnTo>
                  <a:pt x="2436" y="4738"/>
                </a:lnTo>
                <a:lnTo>
                  <a:pt x="2436" y="6806"/>
                </a:lnTo>
                <a:cubicBezTo>
                  <a:pt x="2436" y="7106"/>
                  <a:pt x="2536" y="7239"/>
                  <a:pt x="2869" y="7239"/>
                </a:cubicBezTo>
                <a:lnTo>
                  <a:pt x="4370" y="7239"/>
                </a:lnTo>
                <a:cubicBezTo>
                  <a:pt x="4704" y="7239"/>
                  <a:pt x="4804" y="7106"/>
                  <a:pt x="4804" y="6806"/>
                </a:cubicBezTo>
                <a:lnTo>
                  <a:pt x="4804" y="4738"/>
                </a:lnTo>
                <a:lnTo>
                  <a:pt x="6805" y="4738"/>
                </a:lnTo>
                <a:cubicBezTo>
                  <a:pt x="7106" y="4738"/>
                  <a:pt x="7239" y="4604"/>
                  <a:pt x="7239" y="4304"/>
                </a:cubicBezTo>
                <a:lnTo>
                  <a:pt x="7239" y="2903"/>
                </a:lnTo>
                <a:cubicBezTo>
                  <a:pt x="7239" y="2603"/>
                  <a:pt x="7106" y="2469"/>
                  <a:pt x="6805" y="2469"/>
                </a:cubicBezTo>
                <a:lnTo>
                  <a:pt x="4804" y="2469"/>
                </a:lnTo>
                <a:lnTo>
                  <a:pt x="4804" y="435"/>
                </a:lnTo>
                <a:cubicBezTo>
                  <a:pt x="4804" y="134"/>
                  <a:pt x="4670" y="1"/>
                  <a:pt x="437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4">
    <p:spTree>
      <p:nvGrpSpPr>
        <p:cNvPr id="607" name="Shape 607"/>
        <p:cNvGrpSpPr/>
        <p:nvPr/>
      </p:nvGrpSpPr>
      <p:grpSpPr>
        <a:xfrm>
          <a:off x="0" y="0"/>
          <a:ext cx="0" cy="0"/>
          <a:chOff x="0" y="0"/>
          <a:chExt cx="0" cy="0"/>
        </a:xfrm>
      </p:grpSpPr>
      <p:sp>
        <p:nvSpPr>
          <p:cNvPr id="608" name="Google Shape;608;p45"/>
          <p:cNvSpPr txBox="1"/>
          <p:nvPr>
            <p:ph type="title"/>
          </p:nvPr>
        </p:nvSpPr>
        <p:spPr>
          <a:xfrm>
            <a:off x="2000848" y="1466850"/>
            <a:ext cx="2317200" cy="7839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2"/>
              </a:buClr>
              <a:buSzPts val="2700"/>
              <a:buNone/>
              <a:defRPr sz="2500">
                <a:solidFill>
                  <a:schemeClr val="dk2"/>
                </a:solidFill>
              </a:defRPr>
            </a:lvl1pPr>
            <a:lvl2pPr lvl="1" rtl="0" algn="ctr">
              <a:spcBef>
                <a:spcPts val="0"/>
              </a:spcBef>
              <a:spcAft>
                <a:spcPts val="0"/>
              </a:spcAft>
              <a:buClr>
                <a:schemeClr val="dk2"/>
              </a:buClr>
              <a:buSzPts val="2700"/>
              <a:buNone/>
              <a:defRPr sz="2700">
                <a:solidFill>
                  <a:schemeClr val="dk2"/>
                </a:solidFill>
              </a:defRPr>
            </a:lvl2pPr>
            <a:lvl3pPr lvl="2" rtl="0" algn="ctr">
              <a:spcBef>
                <a:spcPts val="0"/>
              </a:spcBef>
              <a:spcAft>
                <a:spcPts val="0"/>
              </a:spcAft>
              <a:buClr>
                <a:schemeClr val="dk2"/>
              </a:buClr>
              <a:buSzPts val="2700"/>
              <a:buNone/>
              <a:defRPr sz="2700">
                <a:solidFill>
                  <a:schemeClr val="dk2"/>
                </a:solidFill>
              </a:defRPr>
            </a:lvl3pPr>
            <a:lvl4pPr lvl="3" rtl="0" algn="ctr">
              <a:spcBef>
                <a:spcPts val="0"/>
              </a:spcBef>
              <a:spcAft>
                <a:spcPts val="0"/>
              </a:spcAft>
              <a:buClr>
                <a:schemeClr val="dk2"/>
              </a:buClr>
              <a:buSzPts val="2700"/>
              <a:buNone/>
              <a:defRPr sz="2700">
                <a:solidFill>
                  <a:schemeClr val="dk2"/>
                </a:solidFill>
              </a:defRPr>
            </a:lvl4pPr>
            <a:lvl5pPr lvl="4" rtl="0" algn="ctr">
              <a:spcBef>
                <a:spcPts val="0"/>
              </a:spcBef>
              <a:spcAft>
                <a:spcPts val="0"/>
              </a:spcAft>
              <a:buClr>
                <a:schemeClr val="dk2"/>
              </a:buClr>
              <a:buSzPts val="2700"/>
              <a:buNone/>
              <a:defRPr sz="2700">
                <a:solidFill>
                  <a:schemeClr val="dk2"/>
                </a:solidFill>
              </a:defRPr>
            </a:lvl5pPr>
            <a:lvl6pPr lvl="5" rtl="0" algn="ctr">
              <a:spcBef>
                <a:spcPts val="0"/>
              </a:spcBef>
              <a:spcAft>
                <a:spcPts val="0"/>
              </a:spcAft>
              <a:buClr>
                <a:schemeClr val="dk2"/>
              </a:buClr>
              <a:buSzPts val="2700"/>
              <a:buNone/>
              <a:defRPr sz="2700">
                <a:solidFill>
                  <a:schemeClr val="dk2"/>
                </a:solidFill>
              </a:defRPr>
            </a:lvl6pPr>
            <a:lvl7pPr lvl="6" rtl="0" algn="ctr">
              <a:spcBef>
                <a:spcPts val="0"/>
              </a:spcBef>
              <a:spcAft>
                <a:spcPts val="0"/>
              </a:spcAft>
              <a:buClr>
                <a:schemeClr val="dk2"/>
              </a:buClr>
              <a:buSzPts val="2700"/>
              <a:buNone/>
              <a:defRPr sz="2700">
                <a:solidFill>
                  <a:schemeClr val="dk2"/>
                </a:solidFill>
              </a:defRPr>
            </a:lvl7pPr>
            <a:lvl8pPr lvl="7" rtl="0" algn="ctr">
              <a:spcBef>
                <a:spcPts val="0"/>
              </a:spcBef>
              <a:spcAft>
                <a:spcPts val="0"/>
              </a:spcAft>
              <a:buClr>
                <a:schemeClr val="dk2"/>
              </a:buClr>
              <a:buSzPts val="2700"/>
              <a:buNone/>
              <a:defRPr sz="2700">
                <a:solidFill>
                  <a:schemeClr val="dk2"/>
                </a:solidFill>
              </a:defRPr>
            </a:lvl8pPr>
            <a:lvl9pPr lvl="8" rtl="0" algn="ctr">
              <a:spcBef>
                <a:spcPts val="0"/>
              </a:spcBef>
              <a:spcAft>
                <a:spcPts val="0"/>
              </a:spcAft>
              <a:buClr>
                <a:schemeClr val="dk2"/>
              </a:buClr>
              <a:buSzPts val="2700"/>
              <a:buNone/>
              <a:defRPr sz="2700">
                <a:solidFill>
                  <a:schemeClr val="dk2"/>
                </a:solidFill>
              </a:defRPr>
            </a:lvl9pPr>
          </a:lstStyle>
          <a:p/>
        </p:txBody>
      </p:sp>
      <p:sp>
        <p:nvSpPr>
          <p:cNvPr id="609" name="Google Shape;609;p45"/>
          <p:cNvSpPr txBox="1"/>
          <p:nvPr>
            <p:ph idx="1" type="subTitle"/>
          </p:nvPr>
        </p:nvSpPr>
        <p:spPr>
          <a:xfrm>
            <a:off x="2002798" y="2204775"/>
            <a:ext cx="2313300" cy="665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10" name="Google Shape;610;p45"/>
          <p:cNvSpPr txBox="1"/>
          <p:nvPr>
            <p:ph idx="2" type="title"/>
          </p:nvPr>
        </p:nvSpPr>
        <p:spPr>
          <a:xfrm>
            <a:off x="5936247" y="1466850"/>
            <a:ext cx="2317200" cy="7839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2"/>
              </a:buClr>
              <a:buSzPts val="2700"/>
              <a:buNone/>
              <a:defRPr sz="2500">
                <a:solidFill>
                  <a:schemeClr val="dk2"/>
                </a:solidFill>
              </a:defRPr>
            </a:lvl1pPr>
            <a:lvl2pPr lvl="1" rtl="0" algn="ctr">
              <a:spcBef>
                <a:spcPts val="0"/>
              </a:spcBef>
              <a:spcAft>
                <a:spcPts val="0"/>
              </a:spcAft>
              <a:buClr>
                <a:schemeClr val="dk2"/>
              </a:buClr>
              <a:buSzPts val="2700"/>
              <a:buNone/>
              <a:defRPr sz="2700">
                <a:solidFill>
                  <a:schemeClr val="dk2"/>
                </a:solidFill>
              </a:defRPr>
            </a:lvl2pPr>
            <a:lvl3pPr lvl="2" rtl="0" algn="ctr">
              <a:spcBef>
                <a:spcPts val="0"/>
              </a:spcBef>
              <a:spcAft>
                <a:spcPts val="0"/>
              </a:spcAft>
              <a:buClr>
                <a:schemeClr val="dk2"/>
              </a:buClr>
              <a:buSzPts val="2700"/>
              <a:buNone/>
              <a:defRPr sz="2700">
                <a:solidFill>
                  <a:schemeClr val="dk2"/>
                </a:solidFill>
              </a:defRPr>
            </a:lvl3pPr>
            <a:lvl4pPr lvl="3" rtl="0" algn="ctr">
              <a:spcBef>
                <a:spcPts val="0"/>
              </a:spcBef>
              <a:spcAft>
                <a:spcPts val="0"/>
              </a:spcAft>
              <a:buClr>
                <a:schemeClr val="dk2"/>
              </a:buClr>
              <a:buSzPts val="2700"/>
              <a:buNone/>
              <a:defRPr sz="2700">
                <a:solidFill>
                  <a:schemeClr val="dk2"/>
                </a:solidFill>
              </a:defRPr>
            </a:lvl4pPr>
            <a:lvl5pPr lvl="4" rtl="0" algn="ctr">
              <a:spcBef>
                <a:spcPts val="0"/>
              </a:spcBef>
              <a:spcAft>
                <a:spcPts val="0"/>
              </a:spcAft>
              <a:buClr>
                <a:schemeClr val="dk2"/>
              </a:buClr>
              <a:buSzPts val="2700"/>
              <a:buNone/>
              <a:defRPr sz="2700">
                <a:solidFill>
                  <a:schemeClr val="dk2"/>
                </a:solidFill>
              </a:defRPr>
            </a:lvl5pPr>
            <a:lvl6pPr lvl="5" rtl="0" algn="ctr">
              <a:spcBef>
                <a:spcPts val="0"/>
              </a:spcBef>
              <a:spcAft>
                <a:spcPts val="0"/>
              </a:spcAft>
              <a:buClr>
                <a:schemeClr val="dk2"/>
              </a:buClr>
              <a:buSzPts val="2700"/>
              <a:buNone/>
              <a:defRPr sz="2700">
                <a:solidFill>
                  <a:schemeClr val="dk2"/>
                </a:solidFill>
              </a:defRPr>
            </a:lvl6pPr>
            <a:lvl7pPr lvl="6" rtl="0" algn="ctr">
              <a:spcBef>
                <a:spcPts val="0"/>
              </a:spcBef>
              <a:spcAft>
                <a:spcPts val="0"/>
              </a:spcAft>
              <a:buClr>
                <a:schemeClr val="dk2"/>
              </a:buClr>
              <a:buSzPts val="2700"/>
              <a:buNone/>
              <a:defRPr sz="2700">
                <a:solidFill>
                  <a:schemeClr val="dk2"/>
                </a:solidFill>
              </a:defRPr>
            </a:lvl7pPr>
            <a:lvl8pPr lvl="7" rtl="0" algn="ctr">
              <a:spcBef>
                <a:spcPts val="0"/>
              </a:spcBef>
              <a:spcAft>
                <a:spcPts val="0"/>
              </a:spcAft>
              <a:buClr>
                <a:schemeClr val="dk2"/>
              </a:buClr>
              <a:buSzPts val="2700"/>
              <a:buNone/>
              <a:defRPr sz="2700">
                <a:solidFill>
                  <a:schemeClr val="dk2"/>
                </a:solidFill>
              </a:defRPr>
            </a:lvl8pPr>
            <a:lvl9pPr lvl="8" rtl="0" algn="ctr">
              <a:spcBef>
                <a:spcPts val="0"/>
              </a:spcBef>
              <a:spcAft>
                <a:spcPts val="0"/>
              </a:spcAft>
              <a:buClr>
                <a:schemeClr val="dk2"/>
              </a:buClr>
              <a:buSzPts val="2700"/>
              <a:buNone/>
              <a:defRPr sz="2700">
                <a:solidFill>
                  <a:schemeClr val="dk2"/>
                </a:solidFill>
              </a:defRPr>
            </a:lvl9pPr>
          </a:lstStyle>
          <a:p/>
        </p:txBody>
      </p:sp>
      <p:sp>
        <p:nvSpPr>
          <p:cNvPr id="611" name="Google Shape;611;p45"/>
          <p:cNvSpPr txBox="1"/>
          <p:nvPr>
            <p:ph idx="3" type="subTitle"/>
          </p:nvPr>
        </p:nvSpPr>
        <p:spPr>
          <a:xfrm>
            <a:off x="5938197" y="2204775"/>
            <a:ext cx="2313300" cy="665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12" name="Google Shape;612;p45"/>
          <p:cNvSpPr txBox="1"/>
          <p:nvPr>
            <p:ph idx="4" type="title"/>
          </p:nvPr>
        </p:nvSpPr>
        <p:spPr>
          <a:xfrm>
            <a:off x="2000848" y="3147875"/>
            <a:ext cx="2317200" cy="7839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2"/>
              </a:buClr>
              <a:buSzPts val="2700"/>
              <a:buNone/>
              <a:defRPr sz="2500">
                <a:solidFill>
                  <a:schemeClr val="dk2"/>
                </a:solidFill>
              </a:defRPr>
            </a:lvl1pPr>
            <a:lvl2pPr lvl="1" rtl="0" algn="ctr">
              <a:spcBef>
                <a:spcPts val="0"/>
              </a:spcBef>
              <a:spcAft>
                <a:spcPts val="0"/>
              </a:spcAft>
              <a:buClr>
                <a:schemeClr val="dk2"/>
              </a:buClr>
              <a:buSzPts val="2700"/>
              <a:buNone/>
              <a:defRPr sz="2700">
                <a:solidFill>
                  <a:schemeClr val="dk2"/>
                </a:solidFill>
              </a:defRPr>
            </a:lvl2pPr>
            <a:lvl3pPr lvl="2" rtl="0" algn="ctr">
              <a:spcBef>
                <a:spcPts val="0"/>
              </a:spcBef>
              <a:spcAft>
                <a:spcPts val="0"/>
              </a:spcAft>
              <a:buClr>
                <a:schemeClr val="dk2"/>
              </a:buClr>
              <a:buSzPts val="2700"/>
              <a:buNone/>
              <a:defRPr sz="2700">
                <a:solidFill>
                  <a:schemeClr val="dk2"/>
                </a:solidFill>
              </a:defRPr>
            </a:lvl3pPr>
            <a:lvl4pPr lvl="3" rtl="0" algn="ctr">
              <a:spcBef>
                <a:spcPts val="0"/>
              </a:spcBef>
              <a:spcAft>
                <a:spcPts val="0"/>
              </a:spcAft>
              <a:buClr>
                <a:schemeClr val="dk2"/>
              </a:buClr>
              <a:buSzPts val="2700"/>
              <a:buNone/>
              <a:defRPr sz="2700">
                <a:solidFill>
                  <a:schemeClr val="dk2"/>
                </a:solidFill>
              </a:defRPr>
            </a:lvl4pPr>
            <a:lvl5pPr lvl="4" rtl="0" algn="ctr">
              <a:spcBef>
                <a:spcPts val="0"/>
              </a:spcBef>
              <a:spcAft>
                <a:spcPts val="0"/>
              </a:spcAft>
              <a:buClr>
                <a:schemeClr val="dk2"/>
              </a:buClr>
              <a:buSzPts val="2700"/>
              <a:buNone/>
              <a:defRPr sz="2700">
                <a:solidFill>
                  <a:schemeClr val="dk2"/>
                </a:solidFill>
              </a:defRPr>
            </a:lvl5pPr>
            <a:lvl6pPr lvl="5" rtl="0" algn="ctr">
              <a:spcBef>
                <a:spcPts val="0"/>
              </a:spcBef>
              <a:spcAft>
                <a:spcPts val="0"/>
              </a:spcAft>
              <a:buClr>
                <a:schemeClr val="dk2"/>
              </a:buClr>
              <a:buSzPts val="2700"/>
              <a:buNone/>
              <a:defRPr sz="2700">
                <a:solidFill>
                  <a:schemeClr val="dk2"/>
                </a:solidFill>
              </a:defRPr>
            </a:lvl6pPr>
            <a:lvl7pPr lvl="6" rtl="0" algn="ctr">
              <a:spcBef>
                <a:spcPts val="0"/>
              </a:spcBef>
              <a:spcAft>
                <a:spcPts val="0"/>
              </a:spcAft>
              <a:buClr>
                <a:schemeClr val="dk2"/>
              </a:buClr>
              <a:buSzPts val="2700"/>
              <a:buNone/>
              <a:defRPr sz="2700">
                <a:solidFill>
                  <a:schemeClr val="dk2"/>
                </a:solidFill>
              </a:defRPr>
            </a:lvl7pPr>
            <a:lvl8pPr lvl="7" rtl="0" algn="ctr">
              <a:spcBef>
                <a:spcPts val="0"/>
              </a:spcBef>
              <a:spcAft>
                <a:spcPts val="0"/>
              </a:spcAft>
              <a:buClr>
                <a:schemeClr val="dk2"/>
              </a:buClr>
              <a:buSzPts val="2700"/>
              <a:buNone/>
              <a:defRPr sz="2700">
                <a:solidFill>
                  <a:schemeClr val="dk2"/>
                </a:solidFill>
              </a:defRPr>
            </a:lvl8pPr>
            <a:lvl9pPr lvl="8" rtl="0" algn="ctr">
              <a:spcBef>
                <a:spcPts val="0"/>
              </a:spcBef>
              <a:spcAft>
                <a:spcPts val="0"/>
              </a:spcAft>
              <a:buClr>
                <a:schemeClr val="dk2"/>
              </a:buClr>
              <a:buSzPts val="2700"/>
              <a:buNone/>
              <a:defRPr sz="2700">
                <a:solidFill>
                  <a:schemeClr val="dk2"/>
                </a:solidFill>
              </a:defRPr>
            </a:lvl9pPr>
          </a:lstStyle>
          <a:p/>
        </p:txBody>
      </p:sp>
      <p:sp>
        <p:nvSpPr>
          <p:cNvPr id="613" name="Google Shape;613;p45"/>
          <p:cNvSpPr txBox="1"/>
          <p:nvPr>
            <p:ph idx="5" type="subTitle"/>
          </p:nvPr>
        </p:nvSpPr>
        <p:spPr>
          <a:xfrm>
            <a:off x="2002798" y="3885825"/>
            <a:ext cx="2313300" cy="665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14" name="Google Shape;614;p45"/>
          <p:cNvSpPr txBox="1"/>
          <p:nvPr>
            <p:ph idx="6" type="title"/>
          </p:nvPr>
        </p:nvSpPr>
        <p:spPr>
          <a:xfrm>
            <a:off x="5936247" y="3147875"/>
            <a:ext cx="2317200" cy="7839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2"/>
              </a:buClr>
              <a:buSzPts val="2700"/>
              <a:buNone/>
              <a:defRPr sz="2500">
                <a:solidFill>
                  <a:schemeClr val="dk2"/>
                </a:solidFill>
              </a:defRPr>
            </a:lvl1pPr>
            <a:lvl2pPr lvl="1" rtl="0" algn="ctr">
              <a:spcBef>
                <a:spcPts val="0"/>
              </a:spcBef>
              <a:spcAft>
                <a:spcPts val="0"/>
              </a:spcAft>
              <a:buClr>
                <a:schemeClr val="dk2"/>
              </a:buClr>
              <a:buSzPts val="2700"/>
              <a:buNone/>
              <a:defRPr sz="2700">
                <a:solidFill>
                  <a:schemeClr val="dk2"/>
                </a:solidFill>
              </a:defRPr>
            </a:lvl2pPr>
            <a:lvl3pPr lvl="2" rtl="0" algn="ctr">
              <a:spcBef>
                <a:spcPts val="0"/>
              </a:spcBef>
              <a:spcAft>
                <a:spcPts val="0"/>
              </a:spcAft>
              <a:buClr>
                <a:schemeClr val="dk2"/>
              </a:buClr>
              <a:buSzPts val="2700"/>
              <a:buNone/>
              <a:defRPr sz="2700">
                <a:solidFill>
                  <a:schemeClr val="dk2"/>
                </a:solidFill>
              </a:defRPr>
            </a:lvl3pPr>
            <a:lvl4pPr lvl="3" rtl="0" algn="ctr">
              <a:spcBef>
                <a:spcPts val="0"/>
              </a:spcBef>
              <a:spcAft>
                <a:spcPts val="0"/>
              </a:spcAft>
              <a:buClr>
                <a:schemeClr val="dk2"/>
              </a:buClr>
              <a:buSzPts val="2700"/>
              <a:buNone/>
              <a:defRPr sz="2700">
                <a:solidFill>
                  <a:schemeClr val="dk2"/>
                </a:solidFill>
              </a:defRPr>
            </a:lvl4pPr>
            <a:lvl5pPr lvl="4" rtl="0" algn="ctr">
              <a:spcBef>
                <a:spcPts val="0"/>
              </a:spcBef>
              <a:spcAft>
                <a:spcPts val="0"/>
              </a:spcAft>
              <a:buClr>
                <a:schemeClr val="dk2"/>
              </a:buClr>
              <a:buSzPts val="2700"/>
              <a:buNone/>
              <a:defRPr sz="2700">
                <a:solidFill>
                  <a:schemeClr val="dk2"/>
                </a:solidFill>
              </a:defRPr>
            </a:lvl5pPr>
            <a:lvl6pPr lvl="5" rtl="0" algn="ctr">
              <a:spcBef>
                <a:spcPts val="0"/>
              </a:spcBef>
              <a:spcAft>
                <a:spcPts val="0"/>
              </a:spcAft>
              <a:buClr>
                <a:schemeClr val="dk2"/>
              </a:buClr>
              <a:buSzPts val="2700"/>
              <a:buNone/>
              <a:defRPr sz="2700">
                <a:solidFill>
                  <a:schemeClr val="dk2"/>
                </a:solidFill>
              </a:defRPr>
            </a:lvl6pPr>
            <a:lvl7pPr lvl="6" rtl="0" algn="ctr">
              <a:spcBef>
                <a:spcPts val="0"/>
              </a:spcBef>
              <a:spcAft>
                <a:spcPts val="0"/>
              </a:spcAft>
              <a:buClr>
                <a:schemeClr val="dk2"/>
              </a:buClr>
              <a:buSzPts val="2700"/>
              <a:buNone/>
              <a:defRPr sz="2700">
                <a:solidFill>
                  <a:schemeClr val="dk2"/>
                </a:solidFill>
              </a:defRPr>
            </a:lvl7pPr>
            <a:lvl8pPr lvl="7" rtl="0" algn="ctr">
              <a:spcBef>
                <a:spcPts val="0"/>
              </a:spcBef>
              <a:spcAft>
                <a:spcPts val="0"/>
              </a:spcAft>
              <a:buClr>
                <a:schemeClr val="dk2"/>
              </a:buClr>
              <a:buSzPts val="2700"/>
              <a:buNone/>
              <a:defRPr sz="2700">
                <a:solidFill>
                  <a:schemeClr val="dk2"/>
                </a:solidFill>
              </a:defRPr>
            </a:lvl8pPr>
            <a:lvl9pPr lvl="8" rtl="0" algn="ctr">
              <a:spcBef>
                <a:spcPts val="0"/>
              </a:spcBef>
              <a:spcAft>
                <a:spcPts val="0"/>
              </a:spcAft>
              <a:buClr>
                <a:schemeClr val="dk2"/>
              </a:buClr>
              <a:buSzPts val="2700"/>
              <a:buNone/>
              <a:defRPr sz="2700">
                <a:solidFill>
                  <a:schemeClr val="dk2"/>
                </a:solidFill>
              </a:defRPr>
            </a:lvl9pPr>
          </a:lstStyle>
          <a:p/>
        </p:txBody>
      </p:sp>
      <p:sp>
        <p:nvSpPr>
          <p:cNvPr id="615" name="Google Shape;615;p45"/>
          <p:cNvSpPr txBox="1"/>
          <p:nvPr>
            <p:ph idx="7" type="subTitle"/>
          </p:nvPr>
        </p:nvSpPr>
        <p:spPr>
          <a:xfrm>
            <a:off x="5938197" y="3885825"/>
            <a:ext cx="2313300" cy="665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16" name="Google Shape;616;p45"/>
          <p:cNvSpPr txBox="1"/>
          <p:nvPr>
            <p:ph idx="8" type="title"/>
          </p:nvPr>
        </p:nvSpPr>
        <p:spPr>
          <a:xfrm>
            <a:off x="713225" y="368825"/>
            <a:ext cx="77214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617" name="Google Shape;617;p45"/>
          <p:cNvSpPr/>
          <p:nvPr/>
        </p:nvSpPr>
        <p:spPr>
          <a:xfrm>
            <a:off x="1450421" y="227025"/>
            <a:ext cx="207053" cy="207082"/>
          </a:xfrm>
          <a:custGeom>
            <a:rect b="b" l="l" r="r" t="t"/>
            <a:pathLst>
              <a:path extrusionOk="0" h="7240" w="7239">
                <a:moveTo>
                  <a:pt x="2869" y="1"/>
                </a:moveTo>
                <a:cubicBezTo>
                  <a:pt x="2536" y="1"/>
                  <a:pt x="2436" y="134"/>
                  <a:pt x="2436" y="435"/>
                </a:cubicBezTo>
                <a:lnTo>
                  <a:pt x="2436" y="2469"/>
                </a:lnTo>
                <a:lnTo>
                  <a:pt x="434" y="2469"/>
                </a:lnTo>
                <a:cubicBezTo>
                  <a:pt x="134" y="2469"/>
                  <a:pt x="0" y="2603"/>
                  <a:pt x="0" y="2903"/>
                </a:cubicBezTo>
                <a:lnTo>
                  <a:pt x="0" y="4304"/>
                </a:lnTo>
                <a:cubicBezTo>
                  <a:pt x="0" y="4638"/>
                  <a:pt x="134" y="4738"/>
                  <a:pt x="434" y="4738"/>
                </a:cubicBezTo>
                <a:lnTo>
                  <a:pt x="2436" y="4738"/>
                </a:lnTo>
                <a:lnTo>
                  <a:pt x="2436" y="6806"/>
                </a:lnTo>
                <a:cubicBezTo>
                  <a:pt x="2436" y="7106"/>
                  <a:pt x="2536" y="7239"/>
                  <a:pt x="2869" y="7239"/>
                </a:cubicBezTo>
                <a:lnTo>
                  <a:pt x="4370" y="7239"/>
                </a:lnTo>
                <a:cubicBezTo>
                  <a:pt x="4704" y="7239"/>
                  <a:pt x="4804" y="7106"/>
                  <a:pt x="4804" y="6806"/>
                </a:cubicBezTo>
                <a:lnTo>
                  <a:pt x="4804" y="4738"/>
                </a:lnTo>
                <a:lnTo>
                  <a:pt x="6805" y="4738"/>
                </a:lnTo>
                <a:cubicBezTo>
                  <a:pt x="7106" y="4738"/>
                  <a:pt x="7239" y="4604"/>
                  <a:pt x="7239" y="4304"/>
                </a:cubicBezTo>
                <a:lnTo>
                  <a:pt x="7239" y="2903"/>
                </a:lnTo>
                <a:cubicBezTo>
                  <a:pt x="7239" y="2603"/>
                  <a:pt x="7106" y="2469"/>
                  <a:pt x="6805" y="2469"/>
                </a:cubicBezTo>
                <a:lnTo>
                  <a:pt x="4804" y="2469"/>
                </a:lnTo>
                <a:lnTo>
                  <a:pt x="4804" y="435"/>
                </a:lnTo>
                <a:cubicBezTo>
                  <a:pt x="4804" y="134"/>
                  <a:pt x="4670" y="1"/>
                  <a:pt x="437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45"/>
          <p:cNvSpPr/>
          <p:nvPr/>
        </p:nvSpPr>
        <p:spPr>
          <a:xfrm>
            <a:off x="174175" y="3198689"/>
            <a:ext cx="230146" cy="230178"/>
          </a:xfrm>
          <a:custGeom>
            <a:rect b="b" l="l" r="r" t="t"/>
            <a:pathLst>
              <a:path extrusionOk="0" h="7240" w="7239">
                <a:moveTo>
                  <a:pt x="2869" y="1"/>
                </a:moveTo>
                <a:cubicBezTo>
                  <a:pt x="2536" y="1"/>
                  <a:pt x="2436" y="134"/>
                  <a:pt x="2436" y="435"/>
                </a:cubicBezTo>
                <a:lnTo>
                  <a:pt x="2436" y="2469"/>
                </a:lnTo>
                <a:lnTo>
                  <a:pt x="434" y="2469"/>
                </a:lnTo>
                <a:cubicBezTo>
                  <a:pt x="134" y="2469"/>
                  <a:pt x="0" y="2603"/>
                  <a:pt x="0" y="2903"/>
                </a:cubicBezTo>
                <a:lnTo>
                  <a:pt x="0" y="4304"/>
                </a:lnTo>
                <a:cubicBezTo>
                  <a:pt x="0" y="4638"/>
                  <a:pt x="134" y="4738"/>
                  <a:pt x="434" y="4738"/>
                </a:cubicBezTo>
                <a:lnTo>
                  <a:pt x="2436" y="4738"/>
                </a:lnTo>
                <a:lnTo>
                  <a:pt x="2436" y="6806"/>
                </a:lnTo>
                <a:cubicBezTo>
                  <a:pt x="2436" y="7106"/>
                  <a:pt x="2536" y="7239"/>
                  <a:pt x="2869" y="7239"/>
                </a:cubicBezTo>
                <a:lnTo>
                  <a:pt x="4370" y="7239"/>
                </a:lnTo>
                <a:cubicBezTo>
                  <a:pt x="4704" y="7239"/>
                  <a:pt x="4804" y="7106"/>
                  <a:pt x="4804" y="6806"/>
                </a:cubicBezTo>
                <a:lnTo>
                  <a:pt x="4804" y="4738"/>
                </a:lnTo>
                <a:lnTo>
                  <a:pt x="6805" y="4738"/>
                </a:lnTo>
                <a:cubicBezTo>
                  <a:pt x="7106" y="4738"/>
                  <a:pt x="7239" y="4604"/>
                  <a:pt x="7239" y="4304"/>
                </a:cubicBezTo>
                <a:lnTo>
                  <a:pt x="7239" y="2903"/>
                </a:lnTo>
                <a:cubicBezTo>
                  <a:pt x="7239" y="2603"/>
                  <a:pt x="7106" y="2469"/>
                  <a:pt x="6805" y="2469"/>
                </a:cubicBezTo>
                <a:lnTo>
                  <a:pt x="4804" y="2469"/>
                </a:lnTo>
                <a:lnTo>
                  <a:pt x="4804" y="435"/>
                </a:lnTo>
                <a:cubicBezTo>
                  <a:pt x="4804" y="134"/>
                  <a:pt x="4670" y="1"/>
                  <a:pt x="437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45"/>
          <p:cNvSpPr/>
          <p:nvPr/>
        </p:nvSpPr>
        <p:spPr>
          <a:xfrm>
            <a:off x="8610526" y="368834"/>
            <a:ext cx="230146" cy="230146"/>
          </a:xfrm>
          <a:custGeom>
            <a:rect b="b" l="l" r="r" t="t"/>
            <a:pathLst>
              <a:path extrusionOk="0" h="7239" w="7239">
                <a:moveTo>
                  <a:pt x="2835" y="0"/>
                </a:moveTo>
                <a:cubicBezTo>
                  <a:pt x="2535" y="0"/>
                  <a:pt x="2402" y="134"/>
                  <a:pt x="2402" y="434"/>
                </a:cubicBezTo>
                <a:lnTo>
                  <a:pt x="2402" y="2469"/>
                </a:lnTo>
                <a:lnTo>
                  <a:pt x="434" y="2469"/>
                </a:lnTo>
                <a:cubicBezTo>
                  <a:pt x="133" y="2469"/>
                  <a:pt x="0" y="2602"/>
                  <a:pt x="0" y="2902"/>
                </a:cubicBezTo>
                <a:lnTo>
                  <a:pt x="0" y="4303"/>
                </a:lnTo>
                <a:cubicBezTo>
                  <a:pt x="0" y="4604"/>
                  <a:pt x="133" y="4737"/>
                  <a:pt x="434" y="4737"/>
                </a:cubicBezTo>
                <a:lnTo>
                  <a:pt x="2402" y="4737"/>
                </a:lnTo>
                <a:lnTo>
                  <a:pt x="2402" y="6772"/>
                </a:lnTo>
                <a:cubicBezTo>
                  <a:pt x="2402" y="7105"/>
                  <a:pt x="2535" y="7239"/>
                  <a:pt x="2835" y="7239"/>
                </a:cubicBezTo>
                <a:lnTo>
                  <a:pt x="4370" y="7239"/>
                </a:lnTo>
                <a:cubicBezTo>
                  <a:pt x="4670" y="7239"/>
                  <a:pt x="4803" y="7105"/>
                  <a:pt x="4803" y="6772"/>
                </a:cubicBezTo>
                <a:lnTo>
                  <a:pt x="4803" y="4737"/>
                </a:lnTo>
                <a:lnTo>
                  <a:pt x="6805" y="4737"/>
                </a:lnTo>
                <a:cubicBezTo>
                  <a:pt x="7105" y="4737"/>
                  <a:pt x="7239" y="4604"/>
                  <a:pt x="7239" y="4303"/>
                </a:cubicBezTo>
                <a:lnTo>
                  <a:pt x="7239" y="2902"/>
                </a:lnTo>
                <a:cubicBezTo>
                  <a:pt x="7239" y="2602"/>
                  <a:pt x="7105" y="2469"/>
                  <a:pt x="6805" y="2469"/>
                </a:cubicBezTo>
                <a:lnTo>
                  <a:pt x="4803" y="2469"/>
                </a:lnTo>
                <a:lnTo>
                  <a:pt x="4803" y="434"/>
                </a:lnTo>
                <a:cubicBezTo>
                  <a:pt x="4803" y="134"/>
                  <a:pt x="4670" y="0"/>
                  <a:pt x="437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45"/>
          <p:cNvSpPr/>
          <p:nvPr/>
        </p:nvSpPr>
        <p:spPr>
          <a:xfrm>
            <a:off x="8655599" y="3617053"/>
            <a:ext cx="231227" cy="230146"/>
          </a:xfrm>
          <a:custGeom>
            <a:rect b="b" l="l" r="r" t="t"/>
            <a:pathLst>
              <a:path extrusionOk="0" h="7239" w="7273">
                <a:moveTo>
                  <a:pt x="2902" y="0"/>
                </a:moveTo>
                <a:cubicBezTo>
                  <a:pt x="2569" y="0"/>
                  <a:pt x="2469" y="134"/>
                  <a:pt x="2469" y="434"/>
                </a:cubicBezTo>
                <a:lnTo>
                  <a:pt x="2469" y="2502"/>
                </a:lnTo>
                <a:lnTo>
                  <a:pt x="434" y="2502"/>
                </a:lnTo>
                <a:cubicBezTo>
                  <a:pt x="134" y="2502"/>
                  <a:pt x="0" y="2636"/>
                  <a:pt x="0" y="2936"/>
                </a:cubicBezTo>
                <a:lnTo>
                  <a:pt x="0" y="4303"/>
                </a:lnTo>
                <a:cubicBezTo>
                  <a:pt x="0" y="4637"/>
                  <a:pt x="134" y="4770"/>
                  <a:pt x="434" y="4770"/>
                </a:cubicBezTo>
                <a:lnTo>
                  <a:pt x="2435" y="4770"/>
                </a:lnTo>
                <a:lnTo>
                  <a:pt x="2435" y="6805"/>
                </a:lnTo>
                <a:cubicBezTo>
                  <a:pt x="2435" y="7106"/>
                  <a:pt x="2569" y="7239"/>
                  <a:pt x="2869" y="7239"/>
                </a:cubicBezTo>
                <a:lnTo>
                  <a:pt x="4404" y="7239"/>
                </a:lnTo>
                <a:cubicBezTo>
                  <a:pt x="4704" y="7239"/>
                  <a:pt x="4837" y="7106"/>
                  <a:pt x="4837" y="6805"/>
                </a:cubicBezTo>
                <a:lnTo>
                  <a:pt x="4837" y="4770"/>
                </a:lnTo>
                <a:lnTo>
                  <a:pt x="6839" y="4770"/>
                </a:lnTo>
                <a:cubicBezTo>
                  <a:pt x="7139" y="4770"/>
                  <a:pt x="7272" y="4637"/>
                  <a:pt x="7272" y="4303"/>
                </a:cubicBezTo>
                <a:lnTo>
                  <a:pt x="7272" y="2936"/>
                </a:lnTo>
                <a:cubicBezTo>
                  <a:pt x="7272" y="2602"/>
                  <a:pt x="7139" y="2502"/>
                  <a:pt x="6839" y="2502"/>
                </a:cubicBezTo>
                <a:lnTo>
                  <a:pt x="4837" y="2502"/>
                </a:lnTo>
                <a:lnTo>
                  <a:pt x="4837" y="434"/>
                </a:lnTo>
                <a:cubicBezTo>
                  <a:pt x="4837" y="134"/>
                  <a:pt x="4704" y="0"/>
                  <a:pt x="440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1" name="Google Shape;621;p45"/>
          <p:cNvGrpSpPr/>
          <p:nvPr/>
        </p:nvGrpSpPr>
        <p:grpSpPr>
          <a:xfrm>
            <a:off x="7895685" y="4700325"/>
            <a:ext cx="357775" cy="295791"/>
            <a:chOff x="-783927" y="2108838"/>
            <a:chExt cx="357775" cy="295791"/>
          </a:xfrm>
        </p:grpSpPr>
        <p:sp>
          <p:nvSpPr>
            <p:cNvPr id="622" name="Google Shape;622;p45"/>
            <p:cNvSpPr/>
            <p:nvPr/>
          </p:nvSpPr>
          <p:spPr>
            <a:xfrm>
              <a:off x="-783927" y="2108838"/>
              <a:ext cx="357775" cy="295791"/>
            </a:xfrm>
            <a:custGeom>
              <a:rect b="b" l="l" r="r" t="t"/>
              <a:pathLst>
                <a:path extrusionOk="0" h="8456" w="10228">
                  <a:moveTo>
                    <a:pt x="4674" y="1"/>
                  </a:moveTo>
                  <a:cubicBezTo>
                    <a:pt x="3660" y="1"/>
                    <a:pt x="2642" y="369"/>
                    <a:pt x="1835" y="1113"/>
                  </a:cubicBezTo>
                  <a:cubicBezTo>
                    <a:pt x="134" y="2681"/>
                    <a:pt x="1" y="5316"/>
                    <a:pt x="1568" y="7017"/>
                  </a:cubicBezTo>
                  <a:cubicBezTo>
                    <a:pt x="1735" y="7217"/>
                    <a:pt x="1935" y="7384"/>
                    <a:pt x="2135" y="7518"/>
                  </a:cubicBezTo>
                  <a:cubicBezTo>
                    <a:pt x="2962" y="8173"/>
                    <a:pt x="3852" y="8456"/>
                    <a:pt x="4706" y="8456"/>
                  </a:cubicBezTo>
                  <a:cubicBezTo>
                    <a:pt x="7680" y="8456"/>
                    <a:pt x="10227" y="5030"/>
                    <a:pt x="8206" y="1947"/>
                  </a:cubicBezTo>
                  <a:cubicBezTo>
                    <a:pt x="8073" y="1747"/>
                    <a:pt x="7906" y="1547"/>
                    <a:pt x="7739" y="1346"/>
                  </a:cubicBezTo>
                  <a:cubicBezTo>
                    <a:pt x="6916" y="452"/>
                    <a:pt x="5797" y="1"/>
                    <a:pt x="467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45"/>
            <p:cNvSpPr/>
            <p:nvPr/>
          </p:nvSpPr>
          <p:spPr>
            <a:xfrm>
              <a:off x="-745414" y="2137242"/>
              <a:ext cx="248568" cy="234576"/>
            </a:xfrm>
            <a:custGeom>
              <a:rect b="b" l="l" r="r" t="t"/>
              <a:pathLst>
                <a:path extrusionOk="0" h="6706" w="7106">
                  <a:moveTo>
                    <a:pt x="6038" y="1"/>
                  </a:moveTo>
                  <a:lnTo>
                    <a:pt x="0" y="5571"/>
                  </a:lnTo>
                  <a:cubicBezTo>
                    <a:pt x="134" y="5805"/>
                    <a:pt x="301" y="6005"/>
                    <a:pt x="467" y="6205"/>
                  </a:cubicBezTo>
                  <a:cubicBezTo>
                    <a:pt x="634" y="6405"/>
                    <a:pt x="834" y="6572"/>
                    <a:pt x="1034" y="6706"/>
                  </a:cubicBezTo>
                  <a:lnTo>
                    <a:pt x="7105" y="1135"/>
                  </a:lnTo>
                  <a:cubicBezTo>
                    <a:pt x="6972" y="935"/>
                    <a:pt x="6805" y="735"/>
                    <a:pt x="6638" y="534"/>
                  </a:cubicBezTo>
                  <a:cubicBezTo>
                    <a:pt x="6472" y="334"/>
                    <a:pt x="6271" y="167"/>
                    <a:pt x="603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4" name="Google Shape;624;p45"/>
          <p:cNvGrpSpPr/>
          <p:nvPr/>
        </p:nvGrpSpPr>
        <p:grpSpPr>
          <a:xfrm rot="-6220424">
            <a:off x="191876" y="474628"/>
            <a:ext cx="602495" cy="353003"/>
            <a:chOff x="-1131628" y="1250953"/>
            <a:chExt cx="695437" cy="407447"/>
          </a:xfrm>
        </p:grpSpPr>
        <p:sp>
          <p:nvSpPr>
            <p:cNvPr id="625" name="Google Shape;625;p45"/>
            <p:cNvSpPr/>
            <p:nvPr/>
          </p:nvSpPr>
          <p:spPr>
            <a:xfrm>
              <a:off x="-1131628" y="1250953"/>
              <a:ext cx="695437" cy="407447"/>
            </a:xfrm>
            <a:custGeom>
              <a:rect b="b" l="l" r="r" t="t"/>
              <a:pathLst>
                <a:path extrusionOk="0" h="11648" w="19881">
                  <a:moveTo>
                    <a:pt x="15592" y="0"/>
                  </a:moveTo>
                  <a:cubicBezTo>
                    <a:pt x="15168" y="0"/>
                    <a:pt x="14735" y="71"/>
                    <a:pt x="14310" y="220"/>
                  </a:cubicBezTo>
                  <a:lnTo>
                    <a:pt x="3036" y="4256"/>
                  </a:lnTo>
                  <a:cubicBezTo>
                    <a:pt x="1034" y="4956"/>
                    <a:pt x="0" y="7125"/>
                    <a:pt x="701" y="9126"/>
                  </a:cubicBezTo>
                  <a:cubicBezTo>
                    <a:pt x="1252" y="10676"/>
                    <a:pt x="2735" y="11647"/>
                    <a:pt x="4318" y="11647"/>
                  </a:cubicBezTo>
                  <a:cubicBezTo>
                    <a:pt x="4745" y="11647"/>
                    <a:pt x="5179" y="11576"/>
                    <a:pt x="5604" y="11428"/>
                  </a:cubicBezTo>
                  <a:lnTo>
                    <a:pt x="16879" y="7425"/>
                  </a:lnTo>
                  <a:cubicBezTo>
                    <a:pt x="18847" y="6691"/>
                    <a:pt x="19881" y="4523"/>
                    <a:pt x="19180" y="2521"/>
                  </a:cubicBezTo>
                  <a:cubicBezTo>
                    <a:pt x="18629" y="971"/>
                    <a:pt x="17166" y="0"/>
                    <a:pt x="1559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45"/>
            <p:cNvSpPr/>
            <p:nvPr/>
          </p:nvSpPr>
          <p:spPr>
            <a:xfrm>
              <a:off x="-1131628" y="1328644"/>
              <a:ext cx="393245" cy="329756"/>
            </a:xfrm>
            <a:custGeom>
              <a:rect b="b" l="l" r="r" t="t"/>
              <a:pathLst>
                <a:path extrusionOk="0" h="9427" w="11242">
                  <a:moveTo>
                    <a:pt x="8673" y="0"/>
                  </a:moveTo>
                  <a:lnTo>
                    <a:pt x="3036" y="2035"/>
                  </a:lnTo>
                  <a:cubicBezTo>
                    <a:pt x="1034" y="2735"/>
                    <a:pt x="0" y="4904"/>
                    <a:pt x="701" y="6905"/>
                  </a:cubicBezTo>
                  <a:cubicBezTo>
                    <a:pt x="1252" y="8455"/>
                    <a:pt x="2735" y="9426"/>
                    <a:pt x="4318" y="9426"/>
                  </a:cubicBezTo>
                  <a:cubicBezTo>
                    <a:pt x="4745" y="9426"/>
                    <a:pt x="5179" y="9355"/>
                    <a:pt x="5604" y="9207"/>
                  </a:cubicBezTo>
                  <a:lnTo>
                    <a:pt x="11241" y="7205"/>
                  </a:lnTo>
                  <a:lnTo>
                    <a:pt x="867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45"/>
            <p:cNvSpPr/>
            <p:nvPr/>
          </p:nvSpPr>
          <p:spPr>
            <a:xfrm>
              <a:off x="-1033614" y="1304858"/>
              <a:ext cx="460931" cy="190956"/>
            </a:xfrm>
            <a:custGeom>
              <a:rect b="b" l="l" r="r" t="t"/>
              <a:pathLst>
                <a:path extrusionOk="0" h="5459" w="13177">
                  <a:moveTo>
                    <a:pt x="12479" y="0"/>
                  </a:moveTo>
                  <a:cubicBezTo>
                    <a:pt x="12400" y="0"/>
                    <a:pt x="12320" y="15"/>
                    <a:pt x="12242" y="46"/>
                  </a:cubicBezTo>
                  <a:lnTo>
                    <a:pt x="500" y="4216"/>
                  </a:lnTo>
                  <a:cubicBezTo>
                    <a:pt x="167" y="4349"/>
                    <a:pt x="0" y="4716"/>
                    <a:pt x="100" y="5050"/>
                  </a:cubicBezTo>
                  <a:cubicBezTo>
                    <a:pt x="205" y="5285"/>
                    <a:pt x="453" y="5459"/>
                    <a:pt x="716" y="5459"/>
                  </a:cubicBezTo>
                  <a:cubicBezTo>
                    <a:pt x="788" y="5459"/>
                    <a:pt x="862" y="5446"/>
                    <a:pt x="934" y="5417"/>
                  </a:cubicBezTo>
                  <a:lnTo>
                    <a:pt x="12676" y="1214"/>
                  </a:lnTo>
                  <a:cubicBezTo>
                    <a:pt x="13009" y="1114"/>
                    <a:pt x="13176" y="747"/>
                    <a:pt x="13076" y="413"/>
                  </a:cubicBezTo>
                  <a:cubicBezTo>
                    <a:pt x="12974" y="158"/>
                    <a:pt x="12735" y="0"/>
                    <a:pt x="12479" y="0"/>
                  </a:cubicBezTo>
                  <a:close/>
                </a:path>
              </a:pathLst>
            </a:custGeom>
            <a:solidFill>
              <a:srgbClr val="FAE9CD">
                <a:alpha val="48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1">
  <p:cSld name="CUSTOM_4_1">
    <p:spTree>
      <p:nvGrpSpPr>
        <p:cNvPr id="628" name="Shape 628"/>
        <p:cNvGrpSpPr/>
        <p:nvPr/>
      </p:nvGrpSpPr>
      <p:grpSpPr>
        <a:xfrm>
          <a:off x="0" y="0"/>
          <a:ext cx="0" cy="0"/>
          <a:chOff x="0" y="0"/>
          <a:chExt cx="0" cy="0"/>
        </a:xfrm>
      </p:grpSpPr>
      <p:sp>
        <p:nvSpPr>
          <p:cNvPr id="629" name="Google Shape;629;p46"/>
          <p:cNvSpPr txBox="1"/>
          <p:nvPr>
            <p:ph type="title"/>
          </p:nvPr>
        </p:nvSpPr>
        <p:spPr>
          <a:xfrm>
            <a:off x="893716" y="1781534"/>
            <a:ext cx="2317200" cy="420600"/>
          </a:xfrm>
          <a:prstGeom prst="rect">
            <a:avLst/>
          </a:prstGeom>
        </p:spPr>
        <p:txBody>
          <a:bodyPr anchorCtr="0" anchor="b" bIns="91425" lIns="91425" spcFirstLastPara="1" rIns="91425" wrap="square" tIns="91425">
            <a:noAutofit/>
          </a:bodyPr>
          <a:lstStyle>
            <a:lvl1pPr lvl="0" rtl="0" algn="r">
              <a:spcBef>
                <a:spcPts val="0"/>
              </a:spcBef>
              <a:spcAft>
                <a:spcPts val="0"/>
              </a:spcAft>
              <a:buClr>
                <a:schemeClr val="dk2"/>
              </a:buClr>
              <a:buSzPts val="2700"/>
              <a:buNone/>
              <a:defRPr sz="2500">
                <a:solidFill>
                  <a:schemeClr val="dk2"/>
                </a:solidFill>
              </a:defRPr>
            </a:lvl1pPr>
            <a:lvl2pPr lvl="1" rtl="0" algn="ctr">
              <a:spcBef>
                <a:spcPts val="0"/>
              </a:spcBef>
              <a:spcAft>
                <a:spcPts val="0"/>
              </a:spcAft>
              <a:buClr>
                <a:schemeClr val="dk2"/>
              </a:buClr>
              <a:buSzPts val="2700"/>
              <a:buNone/>
              <a:defRPr sz="2700">
                <a:solidFill>
                  <a:schemeClr val="dk2"/>
                </a:solidFill>
              </a:defRPr>
            </a:lvl2pPr>
            <a:lvl3pPr lvl="2" rtl="0" algn="ctr">
              <a:spcBef>
                <a:spcPts val="0"/>
              </a:spcBef>
              <a:spcAft>
                <a:spcPts val="0"/>
              </a:spcAft>
              <a:buClr>
                <a:schemeClr val="dk2"/>
              </a:buClr>
              <a:buSzPts val="2700"/>
              <a:buNone/>
              <a:defRPr sz="2700">
                <a:solidFill>
                  <a:schemeClr val="dk2"/>
                </a:solidFill>
              </a:defRPr>
            </a:lvl3pPr>
            <a:lvl4pPr lvl="3" rtl="0" algn="ctr">
              <a:spcBef>
                <a:spcPts val="0"/>
              </a:spcBef>
              <a:spcAft>
                <a:spcPts val="0"/>
              </a:spcAft>
              <a:buClr>
                <a:schemeClr val="dk2"/>
              </a:buClr>
              <a:buSzPts val="2700"/>
              <a:buNone/>
              <a:defRPr sz="2700">
                <a:solidFill>
                  <a:schemeClr val="dk2"/>
                </a:solidFill>
              </a:defRPr>
            </a:lvl4pPr>
            <a:lvl5pPr lvl="4" rtl="0" algn="ctr">
              <a:spcBef>
                <a:spcPts val="0"/>
              </a:spcBef>
              <a:spcAft>
                <a:spcPts val="0"/>
              </a:spcAft>
              <a:buClr>
                <a:schemeClr val="dk2"/>
              </a:buClr>
              <a:buSzPts val="2700"/>
              <a:buNone/>
              <a:defRPr sz="2700">
                <a:solidFill>
                  <a:schemeClr val="dk2"/>
                </a:solidFill>
              </a:defRPr>
            </a:lvl5pPr>
            <a:lvl6pPr lvl="5" rtl="0" algn="ctr">
              <a:spcBef>
                <a:spcPts val="0"/>
              </a:spcBef>
              <a:spcAft>
                <a:spcPts val="0"/>
              </a:spcAft>
              <a:buClr>
                <a:schemeClr val="dk2"/>
              </a:buClr>
              <a:buSzPts val="2700"/>
              <a:buNone/>
              <a:defRPr sz="2700">
                <a:solidFill>
                  <a:schemeClr val="dk2"/>
                </a:solidFill>
              </a:defRPr>
            </a:lvl6pPr>
            <a:lvl7pPr lvl="6" rtl="0" algn="ctr">
              <a:spcBef>
                <a:spcPts val="0"/>
              </a:spcBef>
              <a:spcAft>
                <a:spcPts val="0"/>
              </a:spcAft>
              <a:buClr>
                <a:schemeClr val="dk2"/>
              </a:buClr>
              <a:buSzPts val="2700"/>
              <a:buNone/>
              <a:defRPr sz="2700">
                <a:solidFill>
                  <a:schemeClr val="dk2"/>
                </a:solidFill>
              </a:defRPr>
            </a:lvl7pPr>
            <a:lvl8pPr lvl="7" rtl="0" algn="ctr">
              <a:spcBef>
                <a:spcPts val="0"/>
              </a:spcBef>
              <a:spcAft>
                <a:spcPts val="0"/>
              </a:spcAft>
              <a:buClr>
                <a:schemeClr val="dk2"/>
              </a:buClr>
              <a:buSzPts val="2700"/>
              <a:buNone/>
              <a:defRPr sz="2700">
                <a:solidFill>
                  <a:schemeClr val="dk2"/>
                </a:solidFill>
              </a:defRPr>
            </a:lvl8pPr>
            <a:lvl9pPr lvl="8" rtl="0" algn="ctr">
              <a:spcBef>
                <a:spcPts val="0"/>
              </a:spcBef>
              <a:spcAft>
                <a:spcPts val="0"/>
              </a:spcAft>
              <a:buClr>
                <a:schemeClr val="dk2"/>
              </a:buClr>
              <a:buSzPts val="2700"/>
              <a:buNone/>
              <a:defRPr sz="2700">
                <a:solidFill>
                  <a:schemeClr val="dk2"/>
                </a:solidFill>
              </a:defRPr>
            </a:lvl9pPr>
          </a:lstStyle>
          <a:p/>
        </p:txBody>
      </p:sp>
      <p:sp>
        <p:nvSpPr>
          <p:cNvPr id="630" name="Google Shape;630;p46"/>
          <p:cNvSpPr txBox="1"/>
          <p:nvPr>
            <p:ph idx="1" type="subTitle"/>
          </p:nvPr>
        </p:nvSpPr>
        <p:spPr>
          <a:xfrm>
            <a:off x="895666" y="2059549"/>
            <a:ext cx="2313300" cy="665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31" name="Google Shape;631;p46"/>
          <p:cNvSpPr txBox="1"/>
          <p:nvPr>
            <p:ph idx="2" type="title"/>
          </p:nvPr>
        </p:nvSpPr>
        <p:spPr>
          <a:xfrm>
            <a:off x="5936247" y="1781534"/>
            <a:ext cx="2317200" cy="4206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dk2"/>
              </a:buClr>
              <a:buSzPts val="2700"/>
              <a:buNone/>
              <a:defRPr sz="2500">
                <a:solidFill>
                  <a:schemeClr val="dk2"/>
                </a:solidFill>
              </a:defRPr>
            </a:lvl1pPr>
            <a:lvl2pPr lvl="1" rtl="0" algn="ctr">
              <a:spcBef>
                <a:spcPts val="0"/>
              </a:spcBef>
              <a:spcAft>
                <a:spcPts val="0"/>
              </a:spcAft>
              <a:buClr>
                <a:schemeClr val="dk2"/>
              </a:buClr>
              <a:buSzPts val="2700"/>
              <a:buNone/>
              <a:defRPr sz="2700">
                <a:solidFill>
                  <a:schemeClr val="dk2"/>
                </a:solidFill>
              </a:defRPr>
            </a:lvl2pPr>
            <a:lvl3pPr lvl="2" rtl="0" algn="ctr">
              <a:spcBef>
                <a:spcPts val="0"/>
              </a:spcBef>
              <a:spcAft>
                <a:spcPts val="0"/>
              </a:spcAft>
              <a:buClr>
                <a:schemeClr val="dk2"/>
              </a:buClr>
              <a:buSzPts val="2700"/>
              <a:buNone/>
              <a:defRPr sz="2700">
                <a:solidFill>
                  <a:schemeClr val="dk2"/>
                </a:solidFill>
              </a:defRPr>
            </a:lvl3pPr>
            <a:lvl4pPr lvl="3" rtl="0" algn="ctr">
              <a:spcBef>
                <a:spcPts val="0"/>
              </a:spcBef>
              <a:spcAft>
                <a:spcPts val="0"/>
              </a:spcAft>
              <a:buClr>
                <a:schemeClr val="dk2"/>
              </a:buClr>
              <a:buSzPts val="2700"/>
              <a:buNone/>
              <a:defRPr sz="2700">
                <a:solidFill>
                  <a:schemeClr val="dk2"/>
                </a:solidFill>
              </a:defRPr>
            </a:lvl4pPr>
            <a:lvl5pPr lvl="4" rtl="0" algn="ctr">
              <a:spcBef>
                <a:spcPts val="0"/>
              </a:spcBef>
              <a:spcAft>
                <a:spcPts val="0"/>
              </a:spcAft>
              <a:buClr>
                <a:schemeClr val="dk2"/>
              </a:buClr>
              <a:buSzPts val="2700"/>
              <a:buNone/>
              <a:defRPr sz="2700">
                <a:solidFill>
                  <a:schemeClr val="dk2"/>
                </a:solidFill>
              </a:defRPr>
            </a:lvl5pPr>
            <a:lvl6pPr lvl="5" rtl="0" algn="ctr">
              <a:spcBef>
                <a:spcPts val="0"/>
              </a:spcBef>
              <a:spcAft>
                <a:spcPts val="0"/>
              </a:spcAft>
              <a:buClr>
                <a:schemeClr val="dk2"/>
              </a:buClr>
              <a:buSzPts val="2700"/>
              <a:buNone/>
              <a:defRPr sz="2700">
                <a:solidFill>
                  <a:schemeClr val="dk2"/>
                </a:solidFill>
              </a:defRPr>
            </a:lvl6pPr>
            <a:lvl7pPr lvl="6" rtl="0" algn="ctr">
              <a:spcBef>
                <a:spcPts val="0"/>
              </a:spcBef>
              <a:spcAft>
                <a:spcPts val="0"/>
              </a:spcAft>
              <a:buClr>
                <a:schemeClr val="dk2"/>
              </a:buClr>
              <a:buSzPts val="2700"/>
              <a:buNone/>
              <a:defRPr sz="2700">
                <a:solidFill>
                  <a:schemeClr val="dk2"/>
                </a:solidFill>
              </a:defRPr>
            </a:lvl7pPr>
            <a:lvl8pPr lvl="7" rtl="0" algn="ctr">
              <a:spcBef>
                <a:spcPts val="0"/>
              </a:spcBef>
              <a:spcAft>
                <a:spcPts val="0"/>
              </a:spcAft>
              <a:buClr>
                <a:schemeClr val="dk2"/>
              </a:buClr>
              <a:buSzPts val="2700"/>
              <a:buNone/>
              <a:defRPr sz="2700">
                <a:solidFill>
                  <a:schemeClr val="dk2"/>
                </a:solidFill>
              </a:defRPr>
            </a:lvl8pPr>
            <a:lvl9pPr lvl="8" rtl="0" algn="ctr">
              <a:spcBef>
                <a:spcPts val="0"/>
              </a:spcBef>
              <a:spcAft>
                <a:spcPts val="0"/>
              </a:spcAft>
              <a:buClr>
                <a:schemeClr val="dk2"/>
              </a:buClr>
              <a:buSzPts val="2700"/>
              <a:buNone/>
              <a:defRPr sz="2700">
                <a:solidFill>
                  <a:schemeClr val="dk2"/>
                </a:solidFill>
              </a:defRPr>
            </a:lvl9pPr>
          </a:lstStyle>
          <a:p/>
        </p:txBody>
      </p:sp>
      <p:sp>
        <p:nvSpPr>
          <p:cNvPr id="632" name="Google Shape;632;p46"/>
          <p:cNvSpPr txBox="1"/>
          <p:nvPr>
            <p:ph idx="3" type="subTitle"/>
          </p:nvPr>
        </p:nvSpPr>
        <p:spPr>
          <a:xfrm>
            <a:off x="5936247" y="2059549"/>
            <a:ext cx="2313300" cy="665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33" name="Google Shape;633;p46"/>
          <p:cNvSpPr txBox="1"/>
          <p:nvPr>
            <p:ph idx="4" type="title"/>
          </p:nvPr>
        </p:nvSpPr>
        <p:spPr>
          <a:xfrm>
            <a:off x="893716" y="3183743"/>
            <a:ext cx="2317200" cy="420600"/>
          </a:xfrm>
          <a:prstGeom prst="rect">
            <a:avLst/>
          </a:prstGeom>
        </p:spPr>
        <p:txBody>
          <a:bodyPr anchorCtr="0" anchor="b" bIns="91425" lIns="91425" spcFirstLastPara="1" rIns="91425" wrap="square" tIns="91425">
            <a:noAutofit/>
          </a:bodyPr>
          <a:lstStyle>
            <a:lvl1pPr lvl="0" rtl="0" algn="r">
              <a:spcBef>
                <a:spcPts val="0"/>
              </a:spcBef>
              <a:spcAft>
                <a:spcPts val="0"/>
              </a:spcAft>
              <a:buClr>
                <a:schemeClr val="dk2"/>
              </a:buClr>
              <a:buSzPts val="2700"/>
              <a:buNone/>
              <a:defRPr sz="2500">
                <a:solidFill>
                  <a:schemeClr val="dk2"/>
                </a:solidFill>
              </a:defRPr>
            </a:lvl1pPr>
            <a:lvl2pPr lvl="1" rtl="0" algn="ctr">
              <a:spcBef>
                <a:spcPts val="0"/>
              </a:spcBef>
              <a:spcAft>
                <a:spcPts val="0"/>
              </a:spcAft>
              <a:buClr>
                <a:schemeClr val="dk2"/>
              </a:buClr>
              <a:buSzPts val="2700"/>
              <a:buNone/>
              <a:defRPr sz="2700">
                <a:solidFill>
                  <a:schemeClr val="dk2"/>
                </a:solidFill>
              </a:defRPr>
            </a:lvl2pPr>
            <a:lvl3pPr lvl="2" rtl="0" algn="ctr">
              <a:spcBef>
                <a:spcPts val="0"/>
              </a:spcBef>
              <a:spcAft>
                <a:spcPts val="0"/>
              </a:spcAft>
              <a:buClr>
                <a:schemeClr val="dk2"/>
              </a:buClr>
              <a:buSzPts val="2700"/>
              <a:buNone/>
              <a:defRPr sz="2700">
                <a:solidFill>
                  <a:schemeClr val="dk2"/>
                </a:solidFill>
              </a:defRPr>
            </a:lvl3pPr>
            <a:lvl4pPr lvl="3" rtl="0" algn="ctr">
              <a:spcBef>
                <a:spcPts val="0"/>
              </a:spcBef>
              <a:spcAft>
                <a:spcPts val="0"/>
              </a:spcAft>
              <a:buClr>
                <a:schemeClr val="dk2"/>
              </a:buClr>
              <a:buSzPts val="2700"/>
              <a:buNone/>
              <a:defRPr sz="2700">
                <a:solidFill>
                  <a:schemeClr val="dk2"/>
                </a:solidFill>
              </a:defRPr>
            </a:lvl4pPr>
            <a:lvl5pPr lvl="4" rtl="0" algn="ctr">
              <a:spcBef>
                <a:spcPts val="0"/>
              </a:spcBef>
              <a:spcAft>
                <a:spcPts val="0"/>
              </a:spcAft>
              <a:buClr>
                <a:schemeClr val="dk2"/>
              </a:buClr>
              <a:buSzPts val="2700"/>
              <a:buNone/>
              <a:defRPr sz="2700">
                <a:solidFill>
                  <a:schemeClr val="dk2"/>
                </a:solidFill>
              </a:defRPr>
            </a:lvl5pPr>
            <a:lvl6pPr lvl="5" rtl="0" algn="ctr">
              <a:spcBef>
                <a:spcPts val="0"/>
              </a:spcBef>
              <a:spcAft>
                <a:spcPts val="0"/>
              </a:spcAft>
              <a:buClr>
                <a:schemeClr val="dk2"/>
              </a:buClr>
              <a:buSzPts val="2700"/>
              <a:buNone/>
              <a:defRPr sz="2700">
                <a:solidFill>
                  <a:schemeClr val="dk2"/>
                </a:solidFill>
              </a:defRPr>
            </a:lvl6pPr>
            <a:lvl7pPr lvl="6" rtl="0" algn="ctr">
              <a:spcBef>
                <a:spcPts val="0"/>
              </a:spcBef>
              <a:spcAft>
                <a:spcPts val="0"/>
              </a:spcAft>
              <a:buClr>
                <a:schemeClr val="dk2"/>
              </a:buClr>
              <a:buSzPts val="2700"/>
              <a:buNone/>
              <a:defRPr sz="2700">
                <a:solidFill>
                  <a:schemeClr val="dk2"/>
                </a:solidFill>
              </a:defRPr>
            </a:lvl7pPr>
            <a:lvl8pPr lvl="7" rtl="0" algn="ctr">
              <a:spcBef>
                <a:spcPts val="0"/>
              </a:spcBef>
              <a:spcAft>
                <a:spcPts val="0"/>
              </a:spcAft>
              <a:buClr>
                <a:schemeClr val="dk2"/>
              </a:buClr>
              <a:buSzPts val="2700"/>
              <a:buNone/>
              <a:defRPr sz="2700">
                <a:solidFill>
                  <a:schemeClr val="dk2"/>
                </a:solidFill>
              </a:defRPr>
            </a:lvl8pPr>
            <a:lvl9pPr lvl="8" rtl="0" algn="ctr">
              <a:spcBef>
                <a:spcPts val="0"/>
              </a:spcBef>
              <a:spcAft>
                <a:spcPts val="0"/>
              </a:spcAft>
              <a:buClr>
                <a:schemeClr val="dk2"/>
              </a:buClr>
              <a:buSzPts val="2700"/>
              <a:buNone/>
              <a:defRPr sz="2700">
                <a:solidFill>
                  <a:schemeClr val="dk2"/>
                </a:solidFill>
              </a:defRPr>
            </a:lvl9pPr>
          </a:lstStyle>
          <a:p/>
        </p:txBody>
      </p:sp>
      <p:sp>
        <p:nvSpPr>
          <p:cNvPr id="634" name="Google Shape;634;p46"/>
          <p:cNvSpPr txBox="1"/>
          <p:nvPr>
            <p:ph idx="5" type="subTitle"/>
          </p:nvPr>
        </p:nvSpPr>
        <p:spPr>
          <a:xfrm>
            <a:off x="895666" y="3464493"/>
            <a:ext cx="2313300" cy="665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35" name="Google Shape;635;p46"/>
          <p:cNvSpPr txBox="1"/>
          <p:nvPr>
            <p:ph idx="6" type="title"/>
          </p:nvPr>
        </p:nvSpPr>
        <p:spPr>
          <a:xfrm>
            <a:off x="5936247" y="3183743"/>
            <a:ext cx="2317200" cy="4206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dk2"/>
              </a:buClr>
              <a:buSzPts val="2700"/>
              <a:buNone/>
              <a:defRPr sz="2500">
                <a:solidFill>
                  <a:schemeClr val="dk2"/>
                </a:solidFill>
              </a:defRPr>
            </a:lvl1pPr>
            <a:lvl2pPr lvl="1" rtl="0" algn="ctr">
              <a:spcBef>
                <a:spcPts val="0"/>
              </a:spcBef>
              <a:spcAft>
                <a:spcPts val="0"/>
              </a:spcAft>
              <a:buClr>
                <a:schemeClr val="dk2"/>
              </a:buClr>
              <a:buSzPts val="2700"/>
              <a:buNone/>
              <a:defRPr sz="2700">
                <a:solidFill>
                  <a:schemeClr val="dk2"/>
                </a:solidFill>
              </a:defRPr>
            </a:lvl2pPr>
            <a:lvl3pPr lvl="2" rtl="0" algn="ctr">
              <a:spcBef>
                <a:spcPts val="0"/>
              </a:spcBef>
              <a:spcAft>
                <a:spcPts val="0"/>
              </a:spcAft>
              <a:buClr>
                <a:schemeClr val="dk2"/>
              </a:buClr>
              <a:buSzPts val="2700"/>
              <a:buNone/>
              <a:defRPr sz="2700">
                <a:solidFill>
                  <a:schemeClr val="dk2"/>
                </a:solidFill>
              </a:defRPr>
            </a:lvl3pPr>
            <a:lvl4pPr lvl="3" rtl="0" algn="ctr">
              <a:spcBef>
                <a:spcPts val="0"/>
              </a:spcBef>
              <a:spcAft>
                <a:spcPts val="0"/>
              </a:spcAft>
              <a:buClr>
                <a:schemeClr val="dk2"/>
              </a:buClr>
              <a:buSzPts val="2700"/>
              <a:buNone/>
              <a:defRPr sz="2700">
                <a:solidFill>
                  <a:schemeClr val="dk2"/>
                </a:solidFill>
              </a:defRPr>
            </a:lvl4pPr>
            <a:lvl5pPr lvl="4" rtl="0" algn="ctr">
              <a:spcBef>
                <a:spcPts val="0"/>
              </a:spcBef>
              <a:spcAft>
                <a:spcPts val="0"/>
              </a:spcAft>
              <a:buClr>
                <a:schemeClr val="dk2"/>
              </a:buClr>
              <a:buSzPts val="2700"/>
              <a:buNone/>
              <a:defRPr sz="2700">
                <a:solidFill>
                  <a:schemeClr val="dk2"/>
                </a:solidFill>
              </a:defRPr>
            </a:lvl5pPr>
            <a:lvl6pPr lvl="5" rtl="0" algn="ctr">
              <a:spcBef>
                <a:spcPts val="0"/>
              </a:spcBef>
              <a:spcAft>
                <a:spcPts val="0"/>
              </a:spcAft>
              <a:buClr>
                <a:schemeClr val="dk2"/>
              </a:buClr>
              <a:buSzPts val="2700"/>
              <a:buNone/>
              <a:defRPr sz="2700">
                <a:solidFill>
                  <a:schemeClr val="dk2"/>
                </a:solidFill>
              </a:defRPr>
            </a:lvl6pPr>
            <a:lvl7pPr lvl="6" rtl="0" algn="ctr">
              <a:spcBef>
                <a:spcPts val="0"/>
              </a:spcBef>
              <a:spcAft>
                <a:spcPts val="0"/>
              </a:spcAft>
              <a:buClr>
                <a:schemeClr val="dk2"/>
              </a:buClr>
              <a:buSzPts val="2700"/>
              <a:buNone/>
              <a:defRPr sz="2700">
                <a:solidFill>
                  <a:schemeClr val="dk2"/>
                </a:solidFill>
              </a:defRPr>
            </a:lvl7pPr>
            <a:lvl8pPr lvl="7" rtl="0" algn="ctr">
              <a:spcBef>
                <a:spcPts val="0"/>
              </a:spcBef>
              <a:spcAft>
                <a:spcPts val="0"/>
              </a:spcAft>
              <a:buClr>
                <a:schemeClr val="dk2"/>
              </a:buClr>
              <a:buSzPts val="2700"/>
              <a:buNone/>
              <a:defRPr sz="2700">
                <a:solidFill>
                  <a:schemeClr val="dk2"/>
                </a:solidFill>
              </a:defRPr>
            </a:lvl8pPr>
            <a:lvl9pPr lvl="8" rtl="0" algn="ctr">
              <a:spcBef>
                <a:spcPts val="0"/>
              </a:spcBef>
              <a:spcAft>
                <a:spcPts val="0"/>
              </a:spcAft>
              <a:buClr>
                <a:schemeClr val="dk2"/>
              </a:buClr>
              <a:buSzPts val="2700"/>
              <a:buNone/>
              <a:defRPr sz="2700">
                <a:solidFill>
                  <a:schemeClr val="dk2"/>
                </a:solidFill>
              </a:defRPr>
            </a:lvl9pPr>
          </a:lstStyle>
          <a:p/>
        </p:txBody>
      </p:sp>
      <p:sp>
        <p:nvSpPr>
          <p:cNvPr id="636" name="Google Shape;636;p46"/>
          <p:cNvSpPr txBox="1"/>
          <p:nvPr>
            <p:ph idx="7" type="subTitle"/>
          </p:nvPr>
        </p:nvSpPr>
        <p:spPr>
          <a:xfrm>
            <a:off x="5936247" y="3464493"/>
            <a:ext cx="2313300" cy="665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37" name="Google Shape;637;p46"/>
          <p:cNvSpPr txBox="1"/>
          <p:nvPr>
            <p:ph idx="8" type="title"/>
          </p:nvPr>
        </p:nvSpPr>
        <p:spPr>
          <a:xfrm>
            <a:off x="713225" y="368825"/>
            <a:ext cx="77214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638" name="Google Shape;638;p46"/>
          <p:cNvSpPr/>
          <p:nvPr/>
        </p:nvSpPr>
        <p:spPr>
          <a:xfrm>
            <a:off x="791846" y="234200"/>
            <a:ext cx="207053" cy="207082"/>
          </a:xfrm>
          <a:custGeom>
            <a:rect b="b" l="l" r="r" t="t"/>
            <a:pathLst>
              <a:path extrusionOk="0" h="7240" w="7239">
                <a:moveTo>
                  <a:pt x="2869" y="1"/>
                </a:moveTo>
                <a:cubicBezTo>
                  <a:pt x="2536" y="1"/>
                  <a:pt x="2436" y="134"/>
                  <a:pt x="2436" y="435"/>
                </a:cubicBezTo>
                <a:lnTo>
                  <a:pt x="2436" y="2469"/>
                </a:lnTo>
                <a:lnTo>
                  <a:pt x="434" y="2469"/>
                </a:lnTo>
                <a:cubicBezTo>
                  <a:pt x="134" y="2469"/>
                  <a:pt x="0" y="2603"/>
                  <a:pt x="0" y="2903"/>
                </a:cubicBezTo>
                <a:lnTo>
                  <a:pt x="0" y="4304"/>
                </a:lnTo>
                <a:cubicBezTo>
                  <a:pt x="0" y="4638"/>
                  <a:pt x="134" y="4738"/>
                  <a:pt x="434" y="4738"/>
                </a:cubicBezTo>
                <a:lnTo>
                  <a:pt x="2436" y="4738"/>
                </a:lnTo>
                <a:lnTo>
                  <a:pt x="2436" y="6806"/>
                </a:lnTo>
                <a:cubicBezTo>
                  <a:pt x="2436" y="7106"/>
                  <a:pt x="2536" y="7239"/>
                  <a:pt x="2869" y="7239"/>
                </a:cubicBezTo>
                <a:lnTo>
                  <a:pt x="4370" y="7239"/>
                </a:lnTo>
                <a:cubicBezTo>
                  <a:pt x="4704" y="7239"/>
                  <a:pt x="4804" y="7106"/>
                  <a:pt x="4804" y="6806"/>
                </a:cubicBezTo>
                <a:lnTo>
                  <a:pt x="4804" y="4738"/>
                </a:lnTo>
                <a:lnTo>
                  <a:pt x="6805" y="4738"/>
                </a:lnTo>
                <a:cubicBezTo>
                  <a:pt x="7106" y="4738"/>
                  <a:pt x="7239" y="4604"/>
                  <a:pt x="7239" y="4304"/>
                </a:cubicBezTo>
                <a:lnTo>
                  <a:pt x="7239" y="2903"/>
                </a:lnTo>
                <a:cubicBezTo>
                  <a:pt x="7239" y="2603"/>
                  <a:pt x="7106" y="2469"/>
                  <a:pt x="6805" y="2469"/>
                </a:cubicBezTo>
                <a:lnTo>
                  <a:pt x="4804" y="2469"/>
                </a:lnTo>
                <a:lnTo>
                  <a:pt x="4804" y="435"/>
                </a:lnTo>
                <a:cubicBezTo>
                  <a:pt x="4804" y="134"/>
                  <a:pt x="4670" y="1"/>
                  <a:pt x="437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46"/>
          <p:cNvSpPr/>
          <p:nvPr/>
        </p:nvSpPr>
        <p:spPr>
          <a:xfrm>
            <a:off x="166975" y="1755377"/>
            <a:ext cx="230146" cy="230178"/>
          </a:xfrm>
          <a:custGeom>
            <a:rect b="b" l="l" r="r" t="t"/>
            <a:pathLst>
              <a:path extrusionOk="0" h="7240" w="7239">
                <a:moveTo>
                  <a:pt x="2869" y="1"/>
                </a:moveTo>
                <a:cubicBezTo>
                  <a:pt x="2536" y="1"/>
                  <a:pt x="2436" y="134"/>
                  <a:pt x="2436" y="435"/>
                </a:cubicBezTo>
                <a:lnTo>
                  <a:pt x="2436" y="2469"/>
                </a:lnTo>
                <a:lnTo>
                  <a:pt x="434" y="2469"/>
                </a:lnTo>
                <a:cubicBezTo>
                  <a:pt x="134" y="2469"/>
                  <a:pt x="0" y="2603"/>
                  <a:pt x="0" y="2903"/>
                </a:cubicBezTo>
                <a:lnTo>
                  <a:pt x="0" y="4304"/>
                </a:lnTo>
                <a:cubicBezTo>
                  <a:pt x="0" y="4638"/>
                  <a:pt x="134" y="4738"/>
                  <a:pt x="434" y="4738"/>
                </a:cubicBezTo>
                <a:lnTo>
                  <a:pt x="2436" y="4738"/>
                </a:lnTo>
                <a:lnTo>
                  <a:pt x="2436" y="6806"/>
                </a:lnTo>
                <a:cubicBezTo>
                  <a:pt x="2436" y="7106"/>
                  <a:pt x="2536" y="7239"/>
                  <a:pt x="2869" y="7239"/>
                </a:cubicBezTo>
                <a:lnTo>
                  <a:pt x="4370" y="7239"/>
                </a:lnTo>
                <a:cubicBezTo>
                  <a:pt x="4704" y="7239"/>
                  <a:pt x="4804" y="7106"/>
                  <a:pt x="4804" y="6806"/>
                </a:cubicBezTo>
                <a:lnTo>
                  <a:pt x="4804" y="4738"/>
                </a:lnTo>
                <a:lnTo>
                  <a:pt x="6805" y="4738"/>
                </a:lnTo>
                <a:cubicBezTo>
                  <a:pt x="7106" y="4738"/>
                  <a:pt x="7239" y="4604"/>
                  <a:pt x="7239" y="4304"/>
                </a:cubicBezTo>
                <a:lnTo>
                  <a:pt x="7239" y="2903"/>
                </a:lnTo>
                <a:cubicBezTo>
                  <a:pt x="7239" y="2603"/>
                  <a:pt x="7106" y="2469"/>
                  <a:pt x="6805" y="2469"/>
                </a:cubicBezTo>
                <a:lnTo>
                  <a:pt x="4804" y="2469"/>
                </a:lnTo>
                <a:lnTo>
                  <a:pt x="4804" y="435"/>
                </a:lnTo>
                <a:cubicBezTo>
                  <a:pt x="4804" y="134"/>
                  <a:pt x="4670" y="1"/>
                  <a:pt x="437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46"/>
          <p:cNvSpPr/>
          <p:nvPr/>
        </p:nvSpPr>
        <p:spPr>
          <a:xfrm>
            <a:off x="8610526" y="368834"/>
            <a:ext cx="230146" cy="230146"/>
          </a:xfrm>
          <a:custGeom>
            <a:rect b="b" l="l" r="r" t="t"/>
            <a:pathLst>
              <a:path extrusionOk="0" h="7239" w="7239">
                <a:moveTo>
                  <a:pt x="2835" y="0"/>
                </a:moveTo>
                <a:cubicBezTo>
                  <a:pt x="2535" y="0"/>
                  <a:pt x="2402" y="134"/>
                  <a:pt x="2402" y="434"/>
                </a:cubicBezTo>
                <a:lnTo>
                  <a:pt x="2402" y="2469"/>
                </a:lnTo>
                <a:lnTo>
                  <a:pt x="434" y="2469"/>
                </a:lnTo>
                <a:cubicBezTo>
                  <a:pt x="133" y="2469"/>
                  <a:pt x="0" y="2602"/>
                  <a:pt x="0" y="2902"/>
                </a:cubicBezTo>
                <a:lnTo>
                  <a:pt x="0" y="4303"/>
                </a:lnTo>
                <a:cubicBezTo>
                  <a:pt x="0" y="4604"/>
                  <a:pt x="133" y="4737"/>
                  <a:pt x="434" y="4737"/>
                </a:cubicBezTo>
                <a:lnTo>
                  <a:pt x="2402" y="4737"/>
                </a:lnTo>
                <a:lnTo>
                  <a:pt x="2402" y="6772"/>
                </a:lnTo>
                <a:cubicBezTo>
                  <a:pt x="2402" y="7105"/>
                  <a:pt x="2535" y="7239"/>
                  <a:pt x="2835" y="7239"/>
                </a:cubicBezTo>
                <a:lnTo>
                  <a:pt x="4370" y="7239"/>
                </a:lnTo>
                <a:cubicBezTo>
                  <a:pt x="4670" y="7239"/>
                  <a:pt x="4803" y="7105"/>
                  <a:pt x="4803" y="6772"/>
                </a:cubicBezTo>
                <a:lnTo>
                  <a:pt x="4803" y="4737"/>
                </a:lnTo>
                <a:lnTo>
                  <a:pt x="6805" y="4737"/>
                </a:lnTo>
                <a:cubicBezTo>
                  <a:pt x="7105" y="4737"/>
                  <a:pt x="7239" y="4604"/>
                  <a:pt x="7239" y="4303"/>
                </a:cubicBezTo>
                <a:lnTo>
                  <a:pt x="7239" y="2902"/>
                </a:lnTo>
                <a:cubicBezTo>
                  <a:pt x="7239" y="2602"/>
                  <a:pt x="7105" y="2469"/>
                  <a:pt x="6805" y="2469"/>
                </a:cubicBezTo>
                <a:lnTo>
                  <a:pt x="4803" y="2469"/>
                </a:lnTo>
                <a:lnTo>
                  <a:pt x="4803" y="434"/>
                </a:lnTo>
                <a:cubicBezTo>
                  <a:pt x="4803" y="134"/>
                  <a:pt x="4670" y="0"/>
                  <a:pt x="437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46"/>
          <p:cNvSpPr/>
          <p:nvPr/>
        </p:nvSpPr>
        <p:spPr>
          <a:xfrm>
            <a:off x="8434624" y="4700328"/>
            <a:ext cx="231227" cy="230146"/>
          </a:xfrm>
          <a:custGeom>
            <a:rect b="b" l="l" r="r" t="t"/>
            <a:pathLst>
              <a:path extrusionOk="0" h="7239" w="7273">
                <a:moveTo>
                  <a:pt x="2902" y="0"/>
                </a:moveTo>
                <a:cubicBezTo>
                  <a:pt x="2569" y="0"/>
                  <a:pt x="2469" y="134"/>
                  <a:pt x="2469" y="434"/>
                </a:cubicBezTo>
                <a:lnTo>
                  <a:pt x="2469" y="2502"/>
                </a:lnTo>
                <a:lnTo>
                  <a:pt x="434" y="2502"/>
                </a:lnTo>
                <a:cubicBezTo>
                  <a:pt x="134" y="2502"/>
                  <a:pt x="0" y="2636"/>
                  <a:pt x="0" y="2936"/>
                </a:cubicBezTo>
                <a:lnTo>
                  <a:pt x="0" y="4303"/>
                </a:lnTo>
                <a:cubicBezTo>
                  <a:pt x="0" y="4637"/>
                  <a:pt x="134" y="4770"/>
                  <a:pt x="434" y="4770"/>
                </a:cubicBezTo>
                <a:lnTo>
                  <a:pt x="2435" y="4770"/>
                </a:lnTo>
                <a:lnTo>
                  <a:pt x="2435" y="6805"/>
                </a:lnTo>
                <a:cubicBezTo>
                  <a:pt x="2435" y="7106"/>
                  <a:pt x="2569" y="7239"/>
                  <a:pt x="2869" y="7239"/>
                </a:cubicBezTo>
                <a:lnTo>
                  <a:pt x="4404" y="7239"/>
                </a:lnTo>
                <a:cubicBezTo>
                  <a:pt x="4704" y="7239"/>
                  <a:pt x="4837" y="7106"/>
                  <a:pt x="4837" y="6805"/>
                </a:cubicBezTo>
                <a:lnTo>
                  <a:pt x="4837" y="4770"/>
                </a:lnTo>
                <a:lnTo>
                  <a:pt x="6839" y="4770"/>
                </a:lnTo>
                <a:cubicBezTo>
                  <a:pt x="7139" y="4770"/>
                  <a:pt x="7272" y="4637"/>
                  <a:pt x="7272" y="4303"/>
                </a:cubicBezTo>
                <a:lnTo>
                  <a:pt x="7272" y="2936"/>
                </a:lnTo>
                <a:cubicBezTo>
                  <a:pt x="7272" y="2602"/>
                  <a:pt x="7139" y="2502"/>
                  <a:pt x="6839" y="2502"/>
                </a:cubicBezTo>
                <a:lnTo>
                  <a:pt x="4837" y="2502"/>
                </a:lnTo>
                <a:lnTo>
                  <a:pt x="4837" y="434"/>
                </a:lnTo>
                <a:cubicBezTo>
                  <a:pt x="4837" y="134"/>
                  <a:pt x="4704" y="0"/>
                  <a:pt x="440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2" name="Google Shape;642;p46"/>
          <p:cNvGrpSpPr/>
          <p:nvPr/>
        </p:nvGrpSpPr>
        <p:grpSpPr>
          <a:xfrm>
            <a:off x="8546723" y="3279925"/>
            <a:ext cx="357775" cy="295791"/>
            <a:chOff x="-783927" y="2108838"/>
            <a:chExt cx="357775" cy="295791"/>
          </a:xfrm>
        </p:grpSpPr>
        <p:sp>
          <p:nvSpPr>
            <p:cNvPr id="643" name="Google Shape;643;p46"/>
            <p:cNvSpPr/>
            <p:nvPr/>
          </p:nvSpPr>
          <p:spPr>
            <a:xfrm>
              <a:off x="-783927" y="2108838"/>
              <a:ext cx="357775" cy="295791"/>
            </a:xfrm>
            <a:custGeom>
              <a:rect b="b" l="l" r="r" t="t"/>
              <a:pathLst>
                <a:path extrusionOk="0" h="8456" w="10228">
                  <a:moveTo>
                    <a:pt x="4674" y="1"/>
                  </a:moveTo>
                  <a:cubicBezTo>
                    <a:pt x="3660" y="1"/>
                    <a:pt x="2642" y="369"/>
                    <a:pt x="1835" y="1113"/>
                  </a:cubicBezTo>
                  <a:cubicBezTo>
                    <a:pt x="134" y="2681"/>
                    <a:pt x="1" y="5316"/>
                    <a:pt x="1568" y="7017"/>
                  </a:cubicBezTo>
                  <a:cubicBezTo>
                    <a:pt x="1735" y="7217"/>
                    <a:pt x="1935" y="7384"/>
                    <a:pt x="2135" y="7518"/>
                  </a:cubicBezTo>
                  <a:cubicBezTo>
                    <a:pt x="2962" y="8173"/>
                    <a:pt x="3852" y="8456"/>
                    <a:pt x="4706" y="8456"/>
                  </a:cubicBezTo>
                  <a:cubicBezTo>
                    <a:pt x="7680" y="8456"/>
                    <a:pt x="10227" y="5030"/>
                    <a:pt x="8206" y="1947"/>
                  </a:cubicBezTo>
                  <a:cubicBezTo>
                    <a:pt x="8073" y="1747"/>
                    <a:pt x="7906" y="1547"/>
                    <a:pt x="7739" y="1346"/>
                  </a:cubicBezTo>
                  <a:cubicBezTo>
                    <a:pt x="6916" y="452"/>
                    <a:pt x="5797" y="1"/>
                    <a:pt x="467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46"/>
            <p:cNvSpPr/>
            <p:nvPr/>
          </p:nvSpPr>
          <p:spPr>
            <a:xfrm>
              <a:off x="-745414" y="2137242"/>
              <a:ext cx="248568" cy="234576"/>
            </a:xfrm>
            <a:custGeom>
              <a:rect b="b" l="l" r="r" t="t"/>
              <a:pathLst>
                <a:path extrusionOk="0" h="6706" w="7106">
                  <a:moveTo>
                    <a:pt x="6038" y="1"/>
                  </a:moveTo>
                  <a:lnTo>
                    <a:pt x="0" y="5571"/>
                  </a:lnTo>
                  <a:cubicBezTo>
                    <a:pt x="134" y="5805"/>
                    <a:pt x="301" y="6005"/>
                    <a:pt x="467" y="6205"/>
                  </a:cubicBezTo>
                  <a:cubicBezTo>
                    <a:pt x="634" y="6405"/>
                    <a:pt x="834" y="6572"/>
                    <a:pt x="1034" y="6706"/>
                  </a:cubicBezTo>
                  <a:lnTo>
                    <a:pt x="7105" y="1135"/>
                  </a:lnTo>
                  <a:cubicBezTo>
                    <a:pt x="6972" y="935"/>
                    <a:pt x="6805" y="735"/>
                    <a:pt x="6638" y="534"/>
                  </a:cubicBezTo>
                  <a:cubicBezTo>
                    <a:pt x="6472" y="334"/>
                    <a:pt x="6271" y="167"/>
                    <a:pt x="603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5" name="Google Shape;645;p46"/>
          <p:cNvGrpSpPr/>
          <p:nvPr/>
        </p:nvGrpSpPr>
        <p:grpSpPr>
          <a:xfrm rot="-6220424">
            <a:off x="594126" y="4331928"/>
            <a:ext cx="602495" cy="353003"/>
            <a:chOff x="-1131628" y="1250953"/>
            <a:chExt cx="695437" cy="407447"/>
          </a:xfrm>
        </p:grpSpPr>
        <p:sp>
          <p:nvSpPr>
            <p:cNvPr id="646" name="Google Shape;646;p46"/>
            <p:cNvSpPr/>
            <p:nvPr/>
          </p:nvSpPr>
          <p:spPr>
            <a:xfrm>
              <a:off x="-1131628" y="1250953"/>
              <a:ext cx="695437" cy="407447"/>
            </a:xfrm>
            <a:custGeom>
              <a:rect b="b" l="l" r="r" t="t"/>
              <a:pathLst>
                <a:path extrusionOk="0" h="11648" w="19881">
                  <a:moveTo>
                    <a:pt x="15592" y="0"/>
                  </a:moveTo>
                  <a:cubicBezTo>
                    <a:pt x="15168" y="0"/>
                    <a:pt x="14735" y="71"/>
                    <a:pt x="14310" y="220"/>
                  </a:cubicBezTo>
                  <a:lnTo>
                    <a:pt x="3036" y="4256"/>
                  </a:lnTo>
                  <a:cubicBezTo>
                    <a:pt x="1034" y="4956"/>
                    <a:pt x="0" y="7125"/>
                    <a:pt x="701" y="9126"/>
                  </a:cubicBezTo>
                  <a:cubicBezTo>
                    <a:pt x="1252" y="10676"/>
                    <a:pt x="2735" y="11647"/>
                    <a:pt x="4318" y="11647"/>
                  </a:cubicBezTo>
                  <a:cubicBezTo>
                    <a:pt x="4745" y="11647"/>
                    <a:pt x="5179" y="11576"/>
                    <a:pt x="5604" y="11428"/>
                  </a:cubicBezTo>
                  <a:lnTo>
                    <a:pt x="16879" y="7425"/>
                  </a:lnTo>
                  <a:cubicBezTo>
                    <a:pt x="18847" y="6691"/>
                    <a:pt x="19881" y="4523"/>
                    <a:pt x="19180" y="2521"/>
                  </a:cubicBezTo>
                  <a:cubicBezTo>
                    <a:pt x="18629" y="971"/>
                    <a:pt x="17166" y="0"/>
                    <a:pt x="1559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46"/>
            <p:cNvSpPr/>
            <p:nvPr/>
          </p:nvSpPr>
          <p:spPr>
            <a:xfrm>
              <a:off x="-1131628" y="1328644"/>
              <a:ext cx="393245" cy="329756"/>
            </a:xfrm>
            <a:custGeom>
              <a:rect b="b" l="l" r="r" t="t"/>
              <a:pathLst>
                <a:path extrusionOk="0" h="9427" w="11242">
                  <a:moveTo>
                    <a:pt x="8673" y="0"/>
                  </a:moveTo>
                  <a:lnTo>
                    <a:pt x="3036" y="2035"/>
                  </a:lnTo>
                  <a:cubicBezTo>
                    <a:pt x="1034" y="2735"/>
                    <a:pt x="0" y="4904"/>
                    <a:pt x="701" y="6905"/>
                  </a:cubicBezTo>
                  <a:cubicBezTo>
                    <a:pt x="1252" y="8455"/>
                    <a:pt x="2735" y="9426"/>
                    <a:pt x="4318" y="9426"/>
                  </a:cubicBezTo>
                  <a:cubicBezTo>
                    <a:pt x="4745" y="9426"/>
                    <a:pt x="5179" y="9355"/>
                    <a:pt x="5604" y="9207"/>
                  </a:cubicBezTo>
                  <a:lnTo>
                    <a:pt x="11241" y="7205"/>
                  </a:lnTo>
                  <a:lnTo>
                    <a:pt x="867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46"/>
            <p:cNvSpPr/>
            <p:nvPr/>
          </p:nvSpPr>
          <p:spPr>
            <a:xfrm>
              <a:off x="-1033614" y="1304858"/>
              <a:ext cx="460931" cy="190956"/>
            </a:xfrm>
            <a:custGeom>
              <a:rect b="b" l="l" r="r" t="t"/>
              <a:pathLst>
                <a:path extrusionOk="0" h="5459" w="13177">
                  <a:moveTo>
                    <a:pt x="12479" y="0"/>
                  </a:moveTo>
                  <a:cubicBezTo>
                    <a:pt x="12400" y="0"/>
                    <a:pt x="12320" y="15"/>
                    <a:pt x="12242" y="46"/>
                  </a:cubicBezTo>
                  <a:lnTo>
                    <a:pt x="500" y="4216"/>
                  </a:lnTo>
                  <a:cubicBezTo>
                    <a:pt x="167" y="4349"/>
                    <a:pt x="0" y="4716"/>
                    <a:pt x="100" y="5050"/>
                  </a:cubicBezTo>
                  <a:cubicBezTo>
                    <a:pt x="205" y="5285"/>
                    <a:pt x="453" y="5459"/>
                    <a:pt x="716" y="5459"/>
                  </a:cubicBezTo>
                  <a:cubicBezTo>
                    <a:pt x="788" y="5459"/>
                    <a:pt x="862" y="5446"/>
                    <a:pt x="934" y="5417"/>
                  </a:cubicBezTo>
                  <a:lnTo>
                    <a:pt x="12676" y="1214"/>
                  </a:lnTo>
                  <a:cubicBezTo>
                    <a:pt x="13009" y="1114"/>
                    <a:pt x="13176" y="747"/>
                    <a:pt x="13076" y="413"/>
                  </a:cubicBezTo>
                  <a:cubicBezTo>
                    <a:pt x="12974" y="158"/>
                    <a:pt x="12735" y="0"/>
                    <a:pt x="12479" y="0"/>
                  </a:cubicBezTo>
                  <a:close/>
                </a:path>
              </a:pathLst>
            </a:custGeom>
            <a:solidFill>
              <a:srgbClr val="FAE9CD">
                <a:alpha val="48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5">
    <p:spTree>
      <p:nvGrpSpPr>
        <p:cNvPr id="649" name="Shape 649"/>
        <p:cNvGrpSpPr/>
        <p:nvPr/>
      </p:nvGrpSpPr>
      <p:grpSpPr>
        <a:xfrm>
          <a:off x="0" y="0"/>
          <a:ext cx="0" cy="0"/>
          <a:chOff x="0" y="0"/>
          <a:chExt cx="0" cy="0"/>
        </a:xfrm>
      </p:grpSpPr>
      <p:sp>
        <p:nvSpPr>
          <p:cNvPr id="650" name="Google Shape;650;p47"/>
          <p:cNvSpPr txBox="1"/>
          <p:nvPr>
            <p:ph type="title"/>
          </p:nvPr>
        </p:nvSpPr>
        <p:spPr>
          <a:xfrm>
            <a:off x="1101175" y="1759050"/>
            <a:ext cx="19860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2700"/>
              <a:buNone/>
              <a:defRPr sz="2500">
                <a:solidFill>
                  <a:schemeClr val="dk2"/>
                </a:solidFill>
              </a:defRPr>
            </a:lvl1pPr>
            <a:lvl2pPr lvl="1" rtl="0" algn="ctr">
              <a:spcBef>
                <a:spcPts val="0"/>
              </a:spcBef>
              <a:spcAft>
                <a:spcPts val="0"/>
              </a:spcAft>
              <a:buClr>
                <a:schemeClr val="dk2"/>
              </a:buClr>
              <a:buSzPts val="2700"/>
              <a:buNone/>
              <a:defRPr sz="2700">
                <a:solidFill>
                  <a:schemeClr val="dk2"/>
                </a:solidFill>
              </a:defRPr>
            </a:lvl2pPr>
            <a:lvl3pPr lvl="2" rtl="0" algn="ctr">
              <a:spcBef>
                <a:spcPts val="0"/>
              </a:spcBef>
              <a:spcAft>
                <a:spcPts val="0"/>
              </a:spcAft>
              <a:buClr>
                <a:schemeClr val="dk2"/>
              </a:buClr>
              <a:buSzPts val="2700"/>
              <a:buNone/>
              <a:defRPr sz="2700">
                <a:solidFill>
                  <a:schemeClr val="dk2"/>
                </a:solidFill>
              </a:defRPr>
            </a:lvl3pPr>
            <a:lvl4pPr lvl="3" rtl="0" algn="ctr">
              <a:spcBef>
                <a:spcPts val="0"/>
              </a:spcBef>
              <a:spcAft>
                <a:spcPts val="0"/>
              </a:spcAft>
              <a:buClr>
                <a:schemeClr val="dk2"/>
              </a:buClr>
              <a:buSzPts val="2700"/>
              <a:buNone/>
              <a:defRPr sz="2700">
                <a:solidFill>
                  <a:schemeClr val="dk2"/>
                </a:solidFill>
              </a:defRPr>
            </a:lvl4pPr>
            <a:lvl5pPr lvl="4" rtl="0" algn="ctr">
              <a:spcBef>
                <a:spcPts val="0"/>
              </a:spcBef>
              <a:spcAft>
                <a:spcPts val="0"/>
              </a:spcAft>
              <a:buClr>
                <a:schemeClr val="dk2"/>
              </a:buClr>
              <a:buSzPts val="2700"/>
              <a:buNone/>
              <a:defRPr sz="2700">
                <a:solidFill>
                  <a:schemeClr val="dk2"/>
                </a:solidFill>
              </a:defRPr>
            </a:lvl5pPr>
            <a:lvl6pPr lvl="5" rtl="0" algn="ctr">
              <a:spcBef>
                <a:spcPts val="0"/>
              </a:spcBef>
              <a:spcAft>
                <a:spcPts val="0"/>
              </a:spcAft>
              <a:buClr>
                <a:schemeClr val="dk2"/>
              </a:buClr>
              <a:buSzPts val="2700"/>
              <a:buNone/>
              <a:defRPr sz="2700">
                <a:solidFill>
                  <a:schemeClr val="dk2"/>
                </a:solidFill>
              </a:defRPr>
            </a:lvl6pPr>
            <a:lvl7pPr lvl="6" rtl="0" algn="ctr">
              <a:spcBef>
                <a:spcPts val="0"/>
              </a:spcBef>
              <a:spcAft>
                <a:spcPts val="0"/>
              </a:spcAft>
              <a:buClr>
                <a:schemeClr val="dk2"/>
              </a:buClr>
              <a:buSzPts val="2700"/>
              <a:buNone/>
              <a:defRPr sz="2700">
                <a:solidFill>
                  <a:schemeClr val="dk2"/>
                </a:solidFill>
              </a:defRPr>
            </a:lvl7pPr>
            <a:lvl8pPr lvl="7" rtl="0" algn="ctr">
              <a:spcBef>
                <a:spcPts val="0"/>
              </a:spcBef>
              <a:spcAft>
                <a:spcPts val="0"/>
              </a:spcAft>
              <a:buClr>
                <a:schemeClr val="dk2"/>
              </a:buClr>
              <a:buSzPts val="2700"/>
              <a:buNone/>
              <a:defRPr sz="2700">
                <a:solidFill>
                  <a:schemeClr val="dk2"/>
                </a:solidFill>
              </a:defRPr>
            </a:lvl8pPr>
            <a:lvl9pPr lvl="8" rtl="0" algn="ctr">
              <a:spcBef>
                <a:spcPts val="0"/>
              </a:spcBef>
              <a:spcAft>
                <a:spcPts val="0"/>
              </a:spcAft>
              <a:buClr>
                <a:schemeClr val="dk2"/>
              </a:buClr>
              <a:buSzPts val="2700"/>
              <a:buNone/>
              <a:defRPr sz="2700">
                <a:solidFill>
                  <a:schemeClr val="dk2"/>
                </a:solidFill>
              </a:defRPr>
            </a:lvl9pPr>
          </a:lstStyle>
          <a:p/>
        </p:txBody>
      </p:sp>
      <p:sp>
        <p:nvSpPr>
          <p:cNvPr id="651" name="Google Shape;651;p47"/>
          <p:cNvSpPr txBox="1"/>
          <p:nvPr>
            <p:ph idx="1" type="subTitle"/>
          </p:nvPr>
        </p:nvSpPr>
        <p:spPr>
          <a:xfrm>
            <a:off x="1101175" y="2269375"/>
            <a:ext cx="19860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652" name="Google Shape;652;p47"/>
          <p:cNvSpPr txBox="1"/>
          <p:nvPr>
            <p:ph idx="2" type="title"/>
          </p:nvPr>
        </p:nvSpPr>
        <p:spPr>
          <a:xfrm>
            <a:off x="3578948" y="1759050"/>
            <a:ext cx="19860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2700"/>
              <a:buNone/>
              <a:defRPr sz="2500">
                <a:solidFill>
                  <a:schemeClr val="dk2"/>
                </a:solidFill>
              </a:defRPr>
            </a:lvl1pPr>
            <a:lvl2pPr lvl="1" rtl="0" algn="ctr">
              <a:spcBef>
                <a:spcPts val="0"/>
              </a:spcBef>
              <a:spcAft>
                <a:spcPts val="0"/>
              </a:spcAft>
              <a:buClr>
                <a:schemeClr val="dk2"/>
              </a:buClr>
              <a:buSzPts val="2700"/>
              <a:buNone/>
              <a:defRPr sz="2700">
                <a:solidFill>
                  <a:schemeClr val="dk2"/>
                </a:solidFill>
              </a:defRPr>
            </a:lvl2pPr>
            <a:lvl3pPr lvl="2" rtl="0" algn="ctr">
              <a:spcBef>
                <a:spcPts val="0"/>
              </a:spcBef>
              <a:spcAft>
                <a:spcPts val="0"/>
              </a:spcAft>
              <a:buClr>
                <a:schemeClr val="dk2"/>
              </a:buClr>
              <a:buSzPts val="2700"/>
              <a:buNone/>
              <a:defRPr sz="2700">
                <a:solidFill>
                  <a:schemeClr val="dk2"/>
                </a:solidFill>
              </a:defRPr>
            </a:lvl3pPr>
            <a:lvl4pPr lvl="3" rtl="0" algn="ctr">
              <a:spcBef>
                <a:spcPts val="0"/>
              </a:spcBef>
              <a:spcAft>
                <a:spcPts val="0"/>
              </a:spcAft>
              <a:buClr>
                <a:schemeClr val="dk2"/>
              </a:buClr>
              <a:buSzPts val="2700"/>
              <a:buNone/>
              <a:defRPr sz="2700">
                <a:solidFill>
                  <a:schemeClr val="dk2"/>
                </a:solidFill>
              </a:defRPr>
            </a:lvl4pPr>
            <a:lvl5pPr lvl="4" rtl="0" algn="ctr">
              <a:spcBef>
                <a:spcPts val="0"/>
              </a:spcBef>
              <a:spcAft>
                <a:spcPts val="0"/>
              </a:spcAft>
              <a:buClr>
                <a:schemeClr val="dk2"/>
              </a:buClr>
              <a:buSzPts val="2700"/>
              <a:buNone/>
              <a:defRPr sz="2700">
                <a:solidFill>
                  <a:schemeClr val="dk2"/>
                </a:solidFill>
              </a:defRPr>
            </a:lvl5pPr>
            <a:lvl6pPr lvl="5" rtl="0" algn="ctr">
              <a:spcBef>
                <a:spcPts val="0"/>
              </a:spcBef>
              <a:spcAft>
                <a:spcPts val="0"/>
              </a:spcAft>
              <a:buClr>
                <a:schemeClr val="dk2"/>
              </a:buClr>
              <a:buSzPts val="2700"/>
              <a:buNone/>
              <a:defRPr sz="2700">
                <a:solidFill>
                  <a:schemeClr val="dk2"/>
                </a:solidFill>
              </a:defRPr>
            </a:lvl6pPr>
            <a:lvl7pPr lvl="6" rtl="0" algn="ctr">
              <a:spcBef>
                <a:spcPts val="0"/>
              </a:spcBef>
              <a:spcAft>
                <a:spcPts val="0"/>
              </a:spcAft>
              <a:buClr>
                <a:schemeClr val="dk2"/>
              </a:buClr>
              <a:buSzPts val="2700"/>
              <a:buNone/>
              <a:defRPr sz="2700">
                <a:solidFill>
                  <a:schemeClr val="dk2"/>
                </a:solidFill>
              </a:defRPr>
            </a:lvl7pPr>
            <a:lvl8pPr lvl="7" rtl="0" algn="ctr">
              <a:spcBef>
                <a:spcPts val="0"/>
              </a:spcBef>
              <a:spcAft>
                <a:spcPts val="0"/>
              </a:spcAft>
              <a:buClr>
                <a:schemeClr val="dk2"/>
              </a:buClr>
              <a:buSzPts val="2700"/>
              <a:buNone/>
              <a:defRPr sz="2700">
                <a:solidFill>
                  <a:schemeClr val="dk2"/>
                </a:solidFill>
              </a:defRPr>
            </a:lvl8pPr>
            <a:lvl9pPr lvl="8" rtl="0" algn="ctr">
              <a:spcBef>
                <a:spcPts val="0"/>
              </a:spcBef>
              <a:spcAft>
                <a:spcPts val="0"/>
              </a:spcAft>
              <a:buClr>
                <a:schemeClr val="dk2"/>
              </a:buClr>
              <a:buSzPts val="2700"/>
              <a:buNone/>
              <a:defRPr sz="2700">
                <a:solidFill>
                  <a:schemeClr val="dk2"/>
                </a:solidFill>
              </a:defRPr>
            </a:lvl9pPr>
          </a:lstStyle>
          <a:p/>
        </p:txBody>
      </p:sp>
      <p:sp>
        <p:nvSpPr>
          <p:cNvPr id="653" name="Google Shape;653;p47"/>
          <p:cNvSpPr txBox="1"/>
          <p:nvPr>
            <p:ph idx="3" type="subTitle"/>
          </p:nvPr>
        </p:nvSpPr>
        <p:spPr>
          <a:xfrm>
            <a:off x="3578948" y="2269375"/>
            <a:ext cx="19860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654" name="Google Shape;654;p47"/>
          <p:cNvSpPr txBox="1"/>
          <p:nvPr>
            <p:ph idx="4" type="title"/>
          </p:nvPr>
        </p:nvSpPr>
        <p:spPr>
          <a:xfrm>
            <a:off x="1101175" y="3497250"/>
            <a:ext cx="19860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2700"/>
              <a:buNone/>
              <a:defRPr sz="2500">
                <a:solidFill>
                  <a:schemeClr val="dk2"/>
                </a:solidFill>
              </a:defRPr>
            </a:lvl1pPr>
            <a:lvl2pPr lvl="1" rtl="0" algn="ctr">
              <a:spcBef>
                <a:spcPts val="0"/>
              </a:spcBef>
              <a:spcAft>
                <a:spcPts val="0"/>
              </a:spcAft>
              <a:buClr>
                <a:schemeClr val="dk2"/>
              </a:buClr>
              <a:buSzPts val="2700"/>
              <a:buNone/>
              <a:defRPr sz="2700">
                <a:solidFill>
                  <a:schemeClr val="dk2"/>
                </a:solidFill>
              </a:defRPr>
            </a:lvl2pPr>
            <a:lvl3pPr lvl="2" rtl="0" algn="ctr">
              <a:spcBef>
                <a:spcPts val="0"/>
              </a:spcBef>
              <a:spcAft>
                <a:spcPts val="0"/>
              </a:spcAft>
              <a:buClr>
                <a:schemeClr val="dk2"/>
              </a:buClr>
              <a:buSzPts val="2700"/>
              <a:buNone/>
              <a:defRPr sz="2700">
                <a:solidFill>
                  <a:schemeClr val="dk2"/>
                </a:solidFill>
              </a:defRPr>
            </a:lvl3pPr>
            <a:lvl4pPr lvl="3" rtl="0" algn="ctr">
              <a:spcBef>
                <a:spcPts val="0"/>
              </a:spcBef>
              <a:spcAft>
                <a:spcPts val="0"/>
              </a:spcAft>
              <a:buClr>
                <a:schemeClr val="dk2"/>
              </a:buClr>
              <a:buSzPts val="2700"/>
              <a:buNone/>
              <a:defRPr sz="2700">
                <a:solidFill>
                  <a:schemeClr val="dk2"/>
                </a:solidFill>
              </a:defRPr>
            </a:lvl4pPr>
            <a:lvl5pPr lvl="4" rtl="0" algn="ctr">
              <a:spcBef>
                <a:spcPts val="0"/>
              </a:spcBef>
              <a:spcAft>
                <a:spcPts val="0"/>
              </a:spcAft>
              <a:buClr>
                <a:schemeClr val="dk2"/>
              </a:buClr>
              <a:buSzPts val="2700"/>
              <a:buNone/>
              <a:defRPr sz="2700">
                <a:solidFill>
                  <a:schemeClr val="dk2"/>
                </a:solidFill>
              </a:defRPr>
            </a:lvl5pPr>
            <a:lvl6pPr lvl="5" rtl="0" algn="ctr">
              <a:spcBef>
                <a:spcPts val="0"/>
              </a:spcBef>
              <a:spcAft>
                <a:spcPts val="0"/>
              </a:spcAft>
              <a:buClr>
                <a:schemeClr val="dk2"/>
              </a:buClr>
              <a:buSzPts val="2700"/>
              <a:buNone/>
              <a:defRPr sz="2700">
                <a:solidFill>
                  <a:schemeClr val="dk2"/>
                </a:solidFill>
              </a:defRPr>
            </a:lvl6pPr>
            <a:lvl7pPr lvl="6" rtl="0" algn="ctr">
              <a:spcBef>
                <a:spcPts val="0"/>
              </a:spcBef>
              <a:spcAft>
                <a:spcPts val="0"/>
              </a:spcAft>
              <a:buClr>
                <a:schemeClr val="dk2"/>
              </a:buClr>
              <a:buSzPts val="2700"/>
              <a:buNone/>
              <a:defRPr sz="2700">
                <a:solidFill>
                  <a:schemeClr val="dk2"/>
                </a:solidFill>
              </a:defRPr>
            </a:lvl7pPr>
            <a:lvl8pPr lvl="7" rtl="0" algn="ctr">
              <a:spcBef>
                <a:spcPts val="0"/>
              </a:spcBef>
              <a:spcAft>
                <a:spcPts val="0"/>
              </a:spcAft>
              <a:buClr>
                <a:schemeClr val="dk2"/>
              </a:buClr>
              <a:buSzPts val="2700"/>
              <a:buNone/>
              <a:defRPr sz="2700">
                <a:solidFill>
                  <a:schemeClr val="dk2"/>
                </a:solidFill>
              </a:defRPr>
            </a:lvl8pPr>
            <a:lvl9pPr lvl="8" rtl="0" algn="ctr">
              <a:spcBef>
                <a:spcPts val="0"/>
              </a:spcBef>
              <a:spcAft>
                <a:spcPts val="0"/>
              </a:spcAft>
              <a:buClr>
                <a:schemeClr val="dk2"/>
              </a:buClr>
              <a:buSzPts val="2700"/>
              <a:buNone/>
              <a:defRPr sz="2700">
                <a:solidFill>
                  <a:schemeClr val="dk2"/>
                </a:solidFill>
              </a:defRPr>
            </a:lvl9pPr>
          </a:lstStyle>
          <a:p/>
        </p:txBody>
      </p:sp>
      <p:sp>
        <p:nvSpPr>
          <p:cNvPr id="655" name="Google Shape;655;p47"/>
          <p:cNvSpPr txBox="1"/>
          <p:nvPr>
            <p:ph idx="5" type="subTitle"/>
          </p:nvPr>
        </p:nvSpPr>
        <p:spPr>
          <a:xfrm>
            <a:off x="1101175" y="4007575"/>
            <a:ext cx="19860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656" name="Google Shape;656;p47"/>
          <p:cNvSpPr txBox="1"/>
          <p:nvPr>
            <p:ph idx="6" type="title"/>
          </p:nvPr>
        </p:nvSpPr>
        <p:spPr>
          <a:xfrm>
            <a:off x="3578948" y="3497250"/>
            <a:ext cx="19860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2700"/>
              <a:buNone/>
              <a:defRPr sz="2500">
                <a:solidFill>
                  <a:schemeClr val="dk2"/>
                </a:solidFill>
              </a:defRPr>
            </a:lvl1pPr>
            <a:lvl2pPr lvl="1" rtl="0" algn="ctr">
              <a:spcBef>
                <a:spcPts val="0"/>
              </a:spcBef>
              <a:spcAft>
                <a:spcPts val="0"/>
              </a:spcAft>
              <a:buClr>
                <a:schemeClr val="dk2"/>
              </a:buClr>
              <a:buSzPts val="2700"/>
              <a:buNone/>
              <a:defRPr sz="2700">
                <a:solidFill>
                  <a:schemeClr val="dk2"/>
                </a:solidFill>
              </a:defRPr>
            </a:lvl2pPr>
            <a:lvl3pPr lvl="2" rtl="0" algn="ctr">
              <a:spcBef>
                <a:spcPts val="0"/>
              </a:spcBef>
              <a:spcAft>
                <a:spcPts val="0"/>
              </a:spcAft>
              <a:buClr>
                <a:schemeClr val="dk2"/>
              </a:buClr>
              <a:buSzPts val="2700"/>
              <a:buNone/>
              <a:defRPr sz="2700">
                <a:solidFill>
                  <a:schemeClr val="dk2"/>
                </a:solidFill>
              </a:defRPr>
            </a:lvl3pPr>
            <a:lvl4pPr lvl="3" rtl="0" algn="ctr">
              <a:spcBef>
                <a:spcPts val="0"/>
              </a:spcBef>
              <a:spcAft>
                <a:spcPts val="0"/>
              </a:spcAft>
              <a:buClr>
                <a:schemeClr val="dk2"/>
              </a:buClr>
              <a:buSzPts val="2700"/>
              <a:buNone/>
              <a:defRPr sz="2700">
                <a:solidFill>
                  <a:schemeClr val="dk2"/>
                </a:solidFill>
              </a:defRPr>
            </a:lvl4pPr>
            <a:lvl5pPr lvl="4" rtl="0" algn="ctr">
              <a:spcBef>
                <a:spcPts val="0"/>
              </a:spcBef>
              <a:spcAft>
                <a:spcPts val="0"/>
              </a:spcAft>
              <a:buClr>
                <a:schemeClr val="dk2"/>
              </a:buClr>
              <a:buSzPts val="2700"/>
              <a:buNone/>
              <a:defRPr sz="2700">
                <a:solidFill>
                  <a:schemeClr val="dk2"/>
                </a:solidFill>
              </a:defRPr>
            </a:lvl5pPr>
            <a:lvl6pPr lvl="5" rtl="0" algn="ctr">
              <a:spcBef>
                <a:spcPts val="0"/>
              </a:spcBef>
              <a:spcAft>
                <a:spcPts val="0"/>
              </a:spcAft>
              <a:buClr>
                <a:schemeClr val="dk2"/>
              </a:buClr>
              <a:buSzPts val="2700"/>
              <a:buNone/>
              <a:defRPr sz="2700">
                <a:solidFill>
                  <a:schemeClr val="dk2"/>
                </a:solidFill>
              </a:defRPr>
            </a:lvl6pPr>
            <a:lvl7pPr lvl="6" rtl="0" algn="ctr">
              <a:spcBef>
                <a:spcPts val="0"/>
              </a:spcBef>
              <a:spcAft>
                <a:spcPts val="0"/>
              </a:spcAft>
              <a:buClr>
                <a:schemeClr val="dk2"/>
              </a:buClr>
              <a:buSzPts val="2700"/>
              <a:buNone/>
              <a:defRPr sz="2700">
                <a:solidFill>
                  <a:schemeClr val="dk2"/>
                </a:solidFill>
              </a:defRPr>
            </a:lvl7pPr>
            <a:lvl8pPr lvl="7" rtl="0" algn="ctr">
              <a:spcBef>
                <a:spcPts val="0"/>
              </a:spcBef>
              <a:spcAft>
                <a:spcPts val="0"/>
              </a:spcAft>
              <a:buClr>
                <a:schemeClr val="dk2"/>
              </a:buClr>
              <a:buSzPts val="2700"/>
              <a:buNone/>
              <a:defRPr sz="2700">
                <a:solidFill>
                  <a:schemeClr val="dk2"/>
                </a:solidFill>
              </a:defRPr>
            </a:lvl8pPr>
            <a:lvl9pPr lvl="8" rtl="0" algn="ctr">
              <a:spcBef>
                <a:spcPts val="0"/>
              </a:spcBef>
              <a:spcAft>
                <a:spcPts val="0"/>
              </a:spcAft>
              <a:buClr>
                <a:schemeClr val="dk2"/>
              </a:buClr>
              <a:buSzPts val="2700"/>
              <a:buNone/>
              <a:defRPr sz="2700">
                <a:solidFill>
                  <a:schemeClr val="dk2"/>
                </a:solidFill>
              </a:defRPr>
            </a:lvl9pPr>
          </a:lstStyle>
          <a:p/>
        </p:txBody>
      </p:sp>
      <p:sp>
        <p:nvSpPr>
          <p:cNvPr id="657" name="Google Shape;657;p47"/>
          <p:cNvSpPr txBox="1"/>
          <p:nvPr>
            <p:ph idx="7" type="subTitle"/>
          </p:nvPr>
        </p:nvSpPr>
        <p:spPr>
          <a:xfrm>
            <a:off x="3578948" y="4007575"/>
            <a:ext cx="19860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658" name="Google Shape;658;p47"/>
          <p:cNvSpPr txBox="1"/>
          <p:nvPr>
            <p:ph idx="8" type="title"/>
          </p:nvPr>
        </p:nvSpPr>
        <p:spPr>
          <a:xfrm>
            <a:off x="6056727" y="1759050"/>
            <a:ext cx="19860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2700"/>
              <a:buNone/>
              <a:defRPr sz="2500">
                <a:solidFill>
                  <a:schemeClr val="dk2"/>
                </a:solidFill>
              </a:defRPr>
            </a:lvl1pPr>
            <a:lvl2pPr lvl="1" rtl="0" algn="ctr">
              <a:spcBef>
                <a:spcPts val="0"/>
              </a:spcBef>
              <a:spcAft>
                <a:spcPts val="0"/>
              </a:spcAft>
              <a:buClr>
                <a:schemeClr val="dk2"/>
              </a:buClr>
              <a:buSzPts val="2700"/>
              <a:buNone/>
              <a:defRPr sz="2700">
                <a:solidFill>
                  <a:schemeClr val="dk2"/>
                </a:solidFill>
              </a:defRPr>
            </a:lvl2pPr>
            <a:lvl3pPr lvl="2" rtl="0" algn="ctr">
              <a:spcBef>
                <a:spcPts val="0"/>
              </a:spcBef>
              <a:spcAft>
                <a:spcPts val="0"/>
              </a:spcAft>
              <a:buClr>
                <a:schemeClr val="dk2"/>
              </a:buClr>
              <a:buSzPts val="2700"/>
              <a:buNone/>
              <a:defRPr sz="2700">
                <a:solidFill>
                  <a:schemeClr val="dk2"/>
                </a:solidFill>
              </a:defRPr>
            </a:lvl3pPr>
            <a:lvl4pPr lvl="3" rtl="0" algn="ctr">
              <a:spcBef>
                <a:spcPts val="0"/>
              </a:spcBef>
              <a:spcAft>
                <a:spcPts val="0"/>
              </a:spcAft>
              <a:buClr>
                <a:schemeClr val="dk2"/>
              </a:buClr>
              <a:buSzPts val="2700"/>
              <a:buNone/>
              <a:defRPr sz="2700">
                <a:solidFill>
                  <a:schemeClr val="dk2"/>
                </a:solidFill>
              </a:defRPr>
            </a:lvl4pPr>
            <a:lvl5pPr lvl="4" rtl="0" algn="ctr">
              <a:spcBef>
                <a:spcPts val="0"/>
              </a:spcBef>
              <a:spcAft>
                <a:spcPts val="0"/>
              </a:spcAft>
              <a:buClr>
                <a:schemeClr val="dk2"/>
              </a:buClr>
              <a:buSzPts val="2700"/>
              <a:buNone/>
              <a:defRPr sz="2700">
                <a:solidFill>
                  <a:schemeClr val="dk2"/>
                </a:solidFill>
              </a:defRPr>
            </a:lvl5pPr>
            <a:lvl6pPr lvl="5" rtl="0" algn="ctr">
              <a:spcBef>
                <a:spcPts val="0"/>
              </a:spcBef>
              <a:spcAft>
                <a:spcPts val="0"/>
              </a:spcAft>
              <a:buClr>
                <a:schemeClr val="dk2"/>
              </a:buClr>
              <a:buSzPts val="2700"/>
              <a:buNone/>
              <a:defRPr sz="2700">
                <a:solidFill>
                  <a:schemeClr val="dk2"/>
                </a:solidFill>
              </a:defRPr>
            </a:lvl6pPr>
            <a:lvl7pPr lvl="6" rtl="0" algn="ctr">
              <a:spcBef>
                <a:spcPts val="0"/>
              </a:spcBef>
              <a:spcAft>
                <a:spcPts val="0"/>
              </a:spcAft>
              <a:buClr>
                <a:schemeClr val="dk2"/>
              </a:buClr>
              <a:buSzPts val="2700"/>
              <a:buNone/>
              <a:defRPr sz="2700">
                <a:solidFill>
                  <a:schemeClr val="dk2"/>
                </a:solidFill>
              </a:defRPr>
            </a:lvl7pPr>
            <a:lvl8pPr lvl="7" rtl="0" algn="ctr">
              <a:spcBef>
                <a:spcPts val="0"/>
              </a:spcBef>
              <a:spcAft>
                <a:spcPts val="0"/>
              </a:spcAft>
              <a:buClr>
                <a:schemeClr val="dk2"/>
              </a:buClr>
              <a:buSzPts val="2700"/>
              <a:buNone/>
              <a:defRPr sz="2700">
                <a:solidFill>
                  <a:schemeClr val="dk2"/>
                </a:solidFill>
              </a:defRPr>
            </a:lvl8pPr>
            <a:lvl9pPr lvl="8" rtl="0" algn="ctr">
              <a:spcBef>
                <a:spcPts val="0"/>
              </a:spcBef>
              <a:spcAft>
                <a:spcPts val="0"/>
              </a:spcAft>
              <a:buClr>
                <a:schemeClr val="dk2"/>
              </a:buClr>
              <a:buSzPts val="2700"/>
              <a:buNone/>
              <a:defRPr sz="2700">
                <a:solidFill>
                  <a:schemeClr val="dk2"/>
                </a:solidFill>
              </a:defRPr>
            </a:lvl9pPr>
          </a:lstStyle>
          <a:p/>
        </p:txBody>
      </p:sp>
      <p:sp>
        <p:nvSpPr>
          <p:cNvPr id="659" name="Google Shape;659;p47"/>
          <p:cNvSpPr txBox="1"/>
          <p:nvPr>
            <p:ph idx="9" type="subTitle"/>
          </p:nvPr>
        </p:nvSpPr>
        <p:spPr>
          <a:xfrm>
            <a:off x="6056727" y="2269375"/>
            <a:ext cx="19860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660" name="Google Shape;660;p47"/>
          <p:cNvSpPr txBox="1"/>
          <p:nvPr>
            <p:ph idx="13" type="title"/>
          </p:nvPr>
        </p:nvSpPr>
        <p:spPr>
          <a:xfrm>
            <a:off x="6056727" y="3497250"/>
            <a:ext cx="19860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2700"/>
              <a:buNone/>
              <a:defRPr sz="2500">
                <a:solidFill>
                  <a:schemeClr val="dk2"/>
                </a:solidFill>
              </a:defRPr>
            </a:lvl1pPr>
            <a:lvl2pPr lvl="1" rtl="0" algn="ctr">
              <a:spcBef>
                <a:spcPts val="0"/>
              </a:spcBef>
              <a:spcAft>
                <a:spcPts val="0"/>
              </a:spcAft>
              <a:buClr>
                <a:schemeClr val="dk2"/>
              </a:buClr>
              <a:buSzPts val="2700"/>
              <a:buNone/>
              <a:defRPr sz="2700">
                <a:solidFill>
                  <a:schemeClr val="dk2"/>
                </a:solidFill>
              </a:defRPr>
            </a:lvl2pPr>
            <a:lvl3pPr lvl="2" rtl="0" algn="ctr">
              <a:spcBef>
                <a:spcPts val="0"/>
              </a:spcBef>
              <a:spcAft>
                <a:spcPts val="0"/>
              </a:spcAft>
              <a:buClr>
                <a:schemeClr val="dk2"/>
              </a:buClr>
              <a:buSzPts val="2700"/>
              <a:buNone/>
              <a:defRPr sz="2700">
                <a:solidFill>
                  <a:schemeClr val="dk2"/>
                </a:solidFill>
              </a:defRPr>
            </a:lvl3pPr>
            <a:lvl4pPr lvl="3" rtl="0" algn="ctr">
              <a:spcBef>
                <a:spcPts val="0"/>
              </a:spcBef>
              <a:spcAft>
                <a:spcPts val="0"/>
              </a:spcAft>
              <a:buClr>
                <a:schemeClr val="dk2"/>
              </a:buClr>
              <a:buSzPts val="2700"/>
              <a:buNone/>
              <a:defRPr sz="2700">
                <a:solidFill>
                  <a:schemeClr val="dk2"/>
                </a:solidFill>
              </a:defRPr>
            </a:lvl4pPr>
            <a:lvl5pPr lvl="4" rtl="0" algn="ctr">
              <a:spcBef>
                <a:spcPts val="0"/>
              </a:spcBef>
              <a:spcAft>
                <a:spcPts val="0"/>
              </a:spcAft>
              <a:buClr>
                <a:schemeClr val="dk2"/>
              </a:buClr>
              <a:buSzPts val="2700"/>
              <a:buNone/>
              <a:defRPr sz="2700">
                <a:solidFill>
                  <a:schemeClr val="dk2"/>
                </a:solidFill>
              </a:defRPr>
            </a:lvl5pPr>
            <a:lvl6pPr lvl="5" rtl="0" algn="ctr">
              <a:spcBef>
                <a:spcPts val="0"/>
              </a:spcBef>
              <a:spcAft>
                <a:spcPts val="0"/>
              </a:spcAft>
              <a:buClr>
                <a:schemeClr val="dk2"/>
              </a:buClr>
              <a:buSzPts val="2700"/>
              <a:buNone/>
              <a:defRPr sz="2700">
                <a:solidFill>
                  <a:schemeClr val="dk2"/>
                </a:solidFill>
              </a:defRPr>
            </a:lvl6pPr>
            <a:lvl7pPr lvl="6" rtl="0" algn="ctr">
              <a:spcBef>
                <a:spcPts val="0"/>
              </a:spcBef>
              <a:spcAft>
                <a:spcPts val="0"/>
              </a:spcAft>
              <a:buClr>
                <a:schemeClr val="dk2"/>
              </a:buClr>
              <a:buSzPts val="2700"/>
              <a:buNone/>
              <a:defRPr sz="2700">
                <a:solidFill>
                  <a:schemeClr val="dk2"/>
                </a:solidFill>
              </a:defRPr>
            </a:lvl7pPr>
            <a:lvl8pPr lvl="7" rtl="0" algn="ctr">
              <a:spcBef>
                <a:spcPts val="0"/>
              </a:spcBef>
              <a:spcAft>
                <a:spcPts val="0"/>
              </a:spcAft>
              <a:buClr>
                <a:schemeClr val="dk2"/>
              </a:buClr>
              <a:buSzPts val="2700"/>
              <a:buNone/>
              <a:defRPr sz="2700">
                <a:solidFill>
                  <a:schemeClr val="dk2"/>
                </a:solidFill>
              </a:defRPr>
            </a:lvl8pPr>
            <a:lvl9pPr lvl="8" rtl="0" algn="ctr">
              <a:spcBef>
                <a:spcPts val="0"/>
              </a:spcBef>
              <a:spcAft>
                <a:spcPts val="0"/>
              </a:spcAft>
              <a:buClr>
                <a:schemeClr val="dk2"/>
              </a:buClr>
              <a:buSzPts val="2700"/>
              <a:buNone/>
              <a:defRPr sz="2700">
                <a:solidFill>
                  <a:schemeClr val="dk2"/>
                </a:solidFill>
              </a:defRPr>
            </a:lvl9pPr>
          </a:lstStyle>
          <a:p/>
        </p:txBody>
      </p:sp>
      <p:sp>
        <p:nvSpPr>
          <p:cNvPr id="661" name="Google Shape;661;p47"/>
          <p:cNvSpPr txBox="1"/>
          <p:nvPr>
            <p:ph idx="14" type="subTitle"/>
          </p:nvPr>
        </p:nvSpPr>
        <p:spPr>
          <a:xfrm>
            <a:off x="6056727" y="4007575"/>
            <a:ext cx="19860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662" name="Google Shape;662;p47"/>
          <p:cNvSpPr txBox="1"/>
          <p:nvPr>
            <p:ph idx="15" type="title"/>
          </p:nvPr>
        </p:nvSpPr>
        <p:spPr>
          <a:xfrm>
            <a:off x="713225" y="368825"/>
            <a:ext cx="77214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663" name="Google Shape;663;p47"/>
          <p:cNvSpPr/>
          <p:nvPr/>
        </p:nvSpPr>
        <p:spPr>
          <a:xfrm>
            <a:off x="993221" y="236550"/>
            <a:ext cx="207053" cy="207082"/>
          </a:xfrm>
          <a:custGeom>
            <a:rect b="b" l="l" r="r" t="t"/>
            <a:pathLst>
              <a:path extrusionOk="0" h="7240" w="7239">
                <a:moveTo>
                  <a:pt x="2869" y="1"/>
                </a:moveTo>
                <a:cubicBezTo>
                  <a:pt x="2536" y="1"/>
                  <a:pt x="2436" y="134"/>
                  <a:pt x="2436" y="435"/>
                </a:cubicBezTo>
                <a:lnTo>
                  <a:pt x="2436" y="2469"/>
                </a:lnTo>
                <a:lnTo>
                  <a:pt x="434" y="2469"/>
                </a:lnTo>
                <a:cubicBezTo>
                  <a:pt x="134" y="2469"/>
                  <a:pt x="0" y="2603"/>
                  <a:pt x="0" y="2903"/>
                </a:cubicBezTo>
                <a:lnTo>
                  <a:pt x="0" y="4304"/>
                </a:lnTo>
                <a:cubicBezTo>
                  <a:pt x="0" y="4638"/>
                  <a:pt x="134" y="4738"/>
                  <a:pt x="434" y="4738"/>
                </a:cubicBezTo>
                <a:lnTo>
                  <a:pt x="2436" y="4738"/>
                </a:lnTo>
                <a:lnTo>
                  <a:pt x="2436" y="6806"/>
                </a:lnTo>
                <a:cubicBezTo>
                  <a:pt x="2436" y="7106"/>
                  <a:pt x="2536" y="7239"/>
                  <a:pt x="2869" y="7239"/>
                </a:cubicBezTo>
                <a:lnTo>
                  <a:pt x="4370" y="7239"/>
                </a:lnTo>
                <a:cubicBezTo>
                  <a:pt x="4704" y="7239"/>
                  <a:pt x="4804" y="7106"/>
                  <a:pt x="4804" y="6806"/>
                </a:cubicBezTo>
                <a:lnTo>
                  <a:pt x="4804" y="4738"/>
                </a:lnTo>
                <a:lnTo>
                  <a:pt x="6805" y="4738"/>
                </a:lnTo>
                <a:cubicBezTo>
                  <a:pt x="7106" y="4738"/>
                  <a:pt x="7239" y="4604"/>
                  <a:pt x="7239" y="4304"/>
                </a:cubicBezTo>
                <a:lnTo>
                  <a:pt x="7239" y="2903"/>
                </a:lnTo>
                <a:cubicBezTo>
                  <a:pt x="7239" y="2603"/>
                  <a:pt x="7106" y="2469"/>
                  <a:pt x="6805" y="2469"/>
                </a:cubicBezTo>
                <a:lnTo>
                  <a:pt x="4804" y="2469"/>
                </a:lnTo>
                <a:lnTo>
                  <a:pt x="4804" y="435"/>
                </a:lnTo>
                <a:cubicBezTo>
                  <a:pt x="4804" y="134"/>
                  <a:pt x="4670" y="1"/>
                  <a:pt x="437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47"/>
          <p:cNvSpPr/>
          <p:nvPr/>
        </p:nvSpPr>
        <p:spPr>
          <a:xfrm>
            <a:off x="8591476" y="349509"/>
            <a:ext cx="230146" cy="230146"/>
          </a:xfrm>
          <a:custGeom>
            <a:rect b="b" l="l" r="r" t="t"/>
            <a:pathLst>
              <a:path extrusionOk="0" h="7239" w="7239">
                <a:moveTo>
                  <a:pt x="2835" y="0"/>
                </a:moveTo>
                <a:cubicBezTo>
                  <a:pt x="2535" y="0"/>
                  <a:pt x="2402" y="134"/>
                  <a:pt x="2402" y="434"/>
                </a:cubicBezTo>
                <a:lnTo>
                  <a:pt x="2402" y="2469"/>
                </a:lnTo>
                <a:lnTo>
                  <a:pt x="434" y="2469"/>
                </a:lnTo>
                <a:cubicBezTo>
                  <a:pt x="133" y="2469"/>
                  <a:pt x="0" y="2602"/>
                  <a:pt x="0" y="2902"/>
                </a:cubicBezTo>
                <a:lnTo>
                  <a:pt x="0" y="4303"/>
                </a:lnTo>
                <a:cubicBezTo>
                  <a:pt x="0" y="4604"/>
                  <a:pt x="133" y="4737"/>
                  <a:pt x="434" y="4737"/>
                </a:cubicBezTo>
                <a:lnTo>
                  <a:pt x="2402" y="4737"/>
                </a:lnTo>
                <a:lnTo>
                  <a:pt x="2402" y="6772"/>
                </a:lnTo>
                <a:cubicBezTo>
                  <a:pt x="2402" y="7105"/>
                  <a:pt x="2535" y="7239"/>
                  <a:pt x="2835" y="7239"/>
                </a:cubicBezTo>
                <a:lnTo>
                  <a:pt x="4370" y="7239"/>
                </a:lnTo>
                <a:cubicBezTo>
                  <a:pt x="4670" y="7239"/>
                  <a:pt x="4803" y="7105"/>
                  <a:pt x="4803" y="6772"/>
                </a:cubicBezTo>
                <a:lnTo>
                  <a:pt x="4803" y="4737"/>
                </a:lnTo>
                <a:lnTo>
                  <a:pt x="6805" y="4737"/>
                </a:lnTo>
                <a:cubicBezTo>
                  <a:pt x="7105" y="4737"/>
                  <a:pt x="7239" y="4604"/>
                  <a:pt x="7239" y="4303"/>
                </a:cubicBezTo>
                <a:lnTo>
                  <a:pt x="7239" y="2902"/>
                </a:lnTo>
                <a:cubicBezTo>
                  <a:pt x="7239" y="2602"/>
                  <a:pt x="7105" y="2469"/>
                  <a:pt x="6805" y="2469"/>
                </a:cubicBezTo>
                <a:lnTo>
                  <a:pt x="4803" y="2469"/>
                </a:lnTo>
                <a:lnTo>
                  <a:pt x="4803" y="434"/>
                </a:lnTo>
                <a:cubicBezTo>
                  <a:pt x="4803" y="134"/>
                  <a:pt x="4670" y="0"/>
                  <a:pt x="437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47"/>
          <p:cNvSpPr/>
          <p:nvPr/>
        </p:nvSpPr>
        <p:spPr>
          <a:xfrm>
            <a:off x="8712674" y="4134903"/>
            <a:ext cx="231227" cy="230146"/>
          </a:xfrm>
          <a:custGeom>
            <a:rect b="b" l="l" r="r" t="t"/>
            <a:pathLst>
              <a:path extrusionOk="0" h="7239" w="7273">
                <a:moveTo>
                  <a:pt x="2902" y="0"/>
                </a:moveTo>
                <a:cubicBezTo>
                  <a:pt x="2569" y="0"/>
                  <a:pt x="2469" y="134"/>
                  <a:pt x="2469" y="434"/>
                </a:cubicBezTo>
                <a:lnTo>
                  <a:pt x="2469" y="2502"/>
                </a:lnTo>
                <a:lnTo>
                  <a:pt x="434" y="2502"/>
                </a:lnTo>
                <a:cubicBezTo>
                  <a:pt x="134" y="2502"/>
                  <a:pt x="0" y="2636"/>
                  <a:pt x="0" y="2936"/>
                </a:cubicBezTo>
                <a:lnTo>
                  <a:pt x="0" y="4303"/>
                </a:lnTo>
                <a:cubicBezTo>
                  <a:pt x="0" y="4637"/>
                  <a:pt x="134" y="4770"/>
                  <a:pt x="434" y="4770"/>
                </a:cubicBezTo>
                <a:lnTo>
                  <a:pt x="2435" y="4770"/>
                </a:lnTo>
                <a:lnTo>
                  <a:pt x="2435" y="6805"/>
                </a:lnTo>
                <a:cubicBezTo>
                  <a:pt x="2435" y="7106"/>
                  <a:pt x="2569" y="7239"/>
                  <a:pt x="2869" y="7239"/>
                </a:cubicBezTo>
                <a:lnTo>
                  <a:pt x="4404" y="7239"/>
                </a:lnTo>
                <a:cubicBezTo>
                  <a:pt x="4704" y="7239"/>
                  <a:pt x="4837" y="7106"/>
                  <a:pt x="4837" y="6805"/>
                </a:cubicBezTo>
                <a:lnTo>
                  <a:pt x="4837" y="4770"/>
                </a:lnTo>
                <a:lnTo>
                  <a:pt x="6839" y="4770"/>
                </a:lnTo>
                <a:cubicBezTo>
                  <a:pt x="7139" y="4770"/>
                  <a:pt x="7272" y="4637"/>
                  <a:pt x="7272" y="4303"/>
                </a:cubicBezTo>
                <a:lnTo>
                  <a:pt x="7272" y="2936"/>
                </a:lnTo>
                <a:cubicBezTo>
                  <a:pt x="7272" y="2602"/>
                  <a:pt x="7139" y="2502"/>
                  <a:pt x="6839" y="2502"/>
                </a:cubicBezTo>
                <a:lnTo>
                  <a:pt x="4837" y="2502"/>
                </a:lnTo>
                <a:lnTo>
                  <a:pt x="4837" y="434"/>
                </a:lnTo>
                <a:cubicBezTo>
                  <a:pt x="4837" y="134"/>
                  <a:pt x="4704" y="0"/>
                  <a:pt x="440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6" name="Google Shape;666;p47"/>
          <p:cNvGrpSpPr/>
          <p:nvPr/>
        </p:nvGrpSpPr>
        <p:grpSpPr>
          <a:xfrm rot="-6220424">
            <a:off x="191876" y="474628"/>
            <a:ext cx="602495" cy="353003"/>
            <a:chOff x="-1131628" y="1250953"/>
            <a:chExt cx="695437" cy="407447"/>
          </a:xfrm>
        </p:grpSpPr>
        <p:sp>
          <p:nvSpPr>
            <p:cNvPr id="667" name="Google Shape;667;p47"/>
            <p:cNvSpPr/>
            <p:nvPr/>
          </p:nvSpPr>
          <p:spPr>
            <a:xfrm>
              <a:off x="-1131628" y="1250953"/>
              <a:ext cx="695437" cy="407447"/>
            </a:xfrm>
            <a:custGeom>
              <a:rect b="b" l="l" r="r" t="t"/>
              <a:pathLst>
                <a:path extrusionOk="0" h="11648" w="19881">
                  <a:moveTo>
                    <a:pt x="15592" y="0"/>
                  </a:moveTo>
                  <a:cubicBezTo>
                    <a:pt x="15168" y="0"/>
                    <a:pt x="14735" y="71"/>
                    <a:pt x="14310" y="220"/>
                  </a:cubicBezTo>
                  <a:lnTo>
                    <a:pt x="3036" y="4256"/>
                  </a:lnTo>
                  <a:cubicBezTo>
                    <a:pt x="1034" y="4956"/>
                    <a:pt x="0" y="7125"/>
                    <a:pt x="701" y="9126"/>
                  </a:cubicBezTo>
                  <a:cubicBezTo>
                    <a:pt x="1252" y="10676"/>
                    <a:pt x="2735" y="11647"/>
                    <a:pt x="4318" y="11647"/>
                  </a:cubicBezTo>
                  <a:cubicBezTo>
                    <a:pt x="4745" y="11647"/>
                    <a:pt x="5179" y="11576"/>
                    <a:pt x="5604" y="11428"/>
                  </a:cubicBezTo>
                  <a:lnTo>
                    <a:pt x="16879" y="7425"/>
                  </a:lnTo>
                  <a:cubicBezTo>
                    <a:pt x="18847" y="6691"/>
                    <a:pt x="19881" y="4523"/>
                    <a:pt x="19180" y="2521"/>
                  </a:cubicBezTo>
                  <a:cubicBezTo>
                    <a:pt x="18629" y="971"/>
                    <a:pt x="17166" y="0"/>
                    <a:pt x="1559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47"/>
            <p:cNvSpPr/>
            <p:nvPr/>
          </p:nvSpPr>
          <p:spPr>
            <a:xfrm>
              <a:off x="-1131628" y="1328644"/>
              <a:ext cx="393245" cy="329756"/>
            </a:xfrm>
            <a:custGeom>
              <a:rect b="b" l="l" r="r" t="t"/>
              <a:pathLst>
                <a:path extrusionOk="0" h="9427" w="11242">
                  <a:moveTo>
                    <a:pt x="8673" y="0"/>
                  </a:moveTo>
                  <a:lnTo>
                    <a:pt x="3036" y="2035"/>
                  </a:lnTo>
                  <a:cubicBezTo>
                    <a:pt x="1034" y="2735"/>
                    <a:pt x="0" y="4904"/>
                    <a:pt x="701" y="6905"/>
                  </a:cubicBezTo>
                  <a:cubicBezTo>
                    <a:pt x="1252" y="8455"/>
                    <a:pt x="2735" y="9426"/>
                    <a:pt x="4318" y="9426"/>
                  </a:cubicBezTo>
                  <a:cubicBezTo>
                    <a:pt x="4745" y="9426"/>
                    <a:pt x="5179" y="9355"/>
                    <a:pt x="5604" y="9207"/>
                  </a:cubicBezTo>
                  <a:lnTo>
                    <a:pt x="11241" y="7205"/>
                  </a:lnTo>
                  <a:lnTo>
                    <a:pt x="867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47"/>
            <p:cNvSpPr/>
            <p:nvPr/>
          </p:nvSpPr>
          <p:spPr>
            <a:xfrm>
              <a:off x="-1033614" y="1304858"/>
              <a:ext cx="460931" cy="190956"/>
            </a:xfrm>
            <a:custGeom>
              <a:rect b="b" l="l" r="r" t="t"/>
              <a:pathLst>
                <a:path extrusionOk="0" h="5459" w="13177">
                  <a:moveTo>
                    <a:pt x="12479" y="0"/>
                  </a:moveTo>
                  <a:cubicBezTo>
                    <a:pt x="12400" y="0"/>
                    <a:pt x="12320" y="15"/>
                    <a:pt x="12242" y="46"/>
                  </a:cubicBezTo>
                  <a:lnTo>
                    <a:pt x="500" y="4216"/>
                  </a:lnTo>
                  <a:cubicBezTo>
                    <a:pt x="167" y="4349"/>
                    <a:pt x="0" y="4716"/>
                    <a:pt x="100" y="5050"/>
                  </a:cubicBezTo>
                  <a:cubicBezTo>
                    <a:pt x="205" y="5285"/>
                    <a:pt x="453" y="5459"/>
                    <a:pt x="716" y="5459"/>
                  </a:cubicBezTo>
                  <a:cubicBezTo>
                    <a:pt x="788" y="5459"/>
                    <a:pt x="862" y="5446"/>
                    <a:pt x="934" y="5417"/>
                  </a:cubicBezTo>
                  <a:lnTo>
                    <a:pt x="12676" y="1214"/>
                  </a:lnTo>
                  <a:cubicBezTo>
                    <a:pt x="13009" y="1114"/>
                    <a:pt x="13176" y="747"/>
                    <a:pt x="13076" y="413"/>
                  </a:cubicBezTo>
                  <a:cubicBezTo>
                    <a:pt x="12974" y="158"/>
                    <a:pt x="12735" y="0"/>
                    <a:pt x="12479" y="0"/>
                  </a:cubicBezTo>
                  <a:close/>
                </a:path>
              </a:pathLst>
            </a:custGeom>
            <a:solidFill>
              <a:srgbClr val="FAE9CD">
                <a:alpha val="48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0" name="Google Shape;670;p47"/>
          <p:cNvSpPr/>
          <p:nvPr/>
        </p:nvSpPr>
        <p:spPr>
          <a:xfrm>
            <a:off x="8360788" y="4722802"/>
            <a:ext cx="230146" cy="230178"/>
          </a:xfrm>
          <a:custGeom>
            <a:rect b="b" l="l" r="r" t="t"/>
            <a:pathLst>
              <a:path extrusionOk="0" h="7240" w="7239">
                <a:moveTo>
                  <a:pt x="2869" y="1"/>
                </a:moveTo>
                <a:cubicBezTo>
                  <a:pt x="2536" y="1"/>
                  <a:pt x="2436" y="134"/>
                  <a:pt x="2436" y="435"/>
                </a:cubicBezTo>
                <a:lnTo>
                  <a:pt x="2436" y="2469"/>
                </a:lnTo>
                <a:lnTo>
                  <a:pt x="434" y="2469"/>
                </a:lnTo>
                <a:cubicBezTo>
                  <a:pt x="134" y="2469"/>
                  <a:pt x="0" y="2603"/>
                  <a:pt x="0" y="2903"/>
                </a:cubicBezTo>
                <a:lnTo>
                  <a:pt x="0" y="4304"/>
                </a:lnTo>
                <a:cubicBezTo>
                  <a:pt x="0" y="4638"/>
                  <a:pt x="134" y="4738"/>
                  <a:pt x="434" y="4738"/>
                </a:cubicBezTo>
                <a:lnTo>
                  <a:pt x="2436" y="4738"/>
                </a:lnTo>
                <a:lnTo>
                  <a:pt x="2436" y="6806"/>
                </a:lnTo>
                <a:cubicBezTo>
                  <a:pt x="2436" y="7106"/>
                  <a:pt x="2536" y="7239"/>
                  <a:pt x="2869" y="7239"/>
                </a:cubicBezTo>
                <a:lnTo>
                  <a:pt x="4370" y="7239"/>
                </a:lnTo>
                <a:cubicBezTo>
                  <a:pt x="4704" y="7239"/>
                  <a:pt x="4804" y="7106"/>
                  <a:pt x="4804" y="6806"/>
                </a:cubicBezTo>
                <a:lnTo>
                  <a:pt x="4804" y="4738"/>
                </a:lnTo>
                <a:lnTo>
                  <a:pt x="6805" y="4738"/>
                </a:lnTo>
                <a:cubicBezTo>
                  <a:pt x="7106" y="4738"/>
                  <a:pt x="7239" y="4604"/>
                  <a:pt x="7239" y="4304"/>
                </a:cubicBezTo>
                <a:lnTo>
                  <a:pt x="7239" y="2903"/>
                </a:lnTo>
                <a:cubicBezTo>
                  <a:pt x="7239" y="2603"/>
                  <a:pt x="7106" y="2469"/>
                  <a:pt x="6805" y="2469"/>
                </a:cubicBezTo>
                <a:lnTo>
                  <a:pt x="4804" y="2469"/>
                </a:lnTo>
                <a:lnTo>
                  <a:pt x="4804" y="435"/>
                </a:lnTo>
                <a:cubicBezTo>
                  <a:pt x="4804" y="134"/>
                  <a:pt x="4670" y="1"/>
                  <a:pt x="437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47"/>
          <p:cNvSpPr/>
          <p:nvPr/>
        </p:nvSpPr>
        <p:spPr>
          <a:xfrm>
            <a:off x="250425" y="4722802"/>
            <a:ext cx="230146" cy="230178"/>
          </a:xfrm>
          <a:custGeom>
            <a:rect b="b" l="l" r="r" t="t"/>
            <a:pathLst>
              <a:path extrusionOk="0" h="7240" w="7239">
                <a:moveTo>
                  <a:pt x="2869" y="1"/>
                </a:moveTo>
                <a:cubicBezTo>
                  <a:pt x="2536" y="1"/>
                  <a:pt x="2436" y="134"/>
                  <a:pt x="2436" y="435"/>
                </a:cubicBezTo>
                <a:lnTo>
                  <a:pt x="2436" y="2469"/>
                </a:lnTo>
                <a:lnTo>
                  <a:pt x="434" y="2469"/>
                </a:lnTo>
                <a:cubicBezTo>
                  <a:pt x="134" y="2469"/>
                  <a:pt x="0" y="2603"/>
                  <a:pt x="0" y="2903"/>
                </a:cubicBezTo>
                <a:lnTo>
                  <a:pt x="0" y="4304"/>
                </a:lnTo>
                <a:cubicBezTo>
                  <a:pt x="0" y="4638"/>
                  <a:pt x="134" y="4738"/>
                  <a:pt x="434" y="4738"/>
                </a:cubicBezTo>
                <a:lnTo>
                  <a:pt x="2436" y="4738"/>
                </a:lnTo>
                <a:lnTo>
                  <a:pt x="2436" y="6806"/>
                </a:lnTo>
                <a:cubicBezTo>
                  <a:pt x="2436" y="7106"/>
                  <a:pt x="2536" y="7239"/>
                  <a:pt x="2869" y="7239"/>
                </a:cubicBezTo>
                <a:lnTo>
                  <a:pt x="4370" y="7239"/>
                </a:lnTo>
                <a:cubicBezTo>
                  <a:pt x="4704" y="7239"/>
                  <a:pt x="4804" y="7106"/>
                  <a:pt x="4804" y="6806"/>
                </a:cubicBezTo>
                <a:lnTo>
                  <a:pt x="4804" y="4738"/>
                </a:lnTo>
                <a:lnTo>
                  <a:pt x="6805" y="4738"/>
                </a:lnTo>
                <a:cubicBezTo>
                  <a:pt x="7106" y="4738"/>
                  <a:pt x="7239" y="4604"/>
                  <a:pt x="7239" y="4304"/>
                </a:cubicBezTo>
                <a:lnTo>
                  <a:pt x="7239" y="2903"/>
                </a:lnTo>
                <a:cubicBezTo>
                  <a:pt x="7239" y="2603"/>
                  <a:pt x="7106" y="2469"/>
                  <a:pt x="6805" y="2469"/>
                </a:cubicBezTo>
                <a:lnTo>
                  <a:pt x="4804" y="2469"/>
                </a:lnTo>
                <a:lnTo>
                  <a:pt x="4804" y="435"/>
                </a:lnTo>
                <a:cubicBezTo>
                  <a:pt x="4804" y="134"/>
                  <a:pt x="4670" y="1"/>
                  <a:pt x="437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2">
  <p:cSld name="CUSTOM_5_1">
    <p:spTree>
      <p:nvGrpSpPr>
        <p:cNvPr id="672" name="Shape 672"/>
        <p:cNvGrpSpPr/>
        <p:nvPr/>
      </p:nvGrpSpPr>
      <p:grpSpPr>
        <a:xfrm>
          <a:off x="0" y="0"/>
          <a:ext cx="0" cy="0"/>
          <a:chOff x="0" y="0"/>
          <a:chExt cx="0" cy="0"/>
        </a:xfrm>
      </p:grpSpPr>
      <p:sp>
        <p:nvSpPr>
          <p:cNvPr id="673" name="Google Shape;673;p48"/>
          <p:cNvSpPr txBox="1"/>
          <p:nvPr>
            <p:ph type="title"/>
          </p:nvPr>
        </p:nvSpPr>
        <p:spPr>
          <a:xfrm>
            <a:off x="720175" y="1185778"/>
            <a:ext cx="19860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2700"/>
              <a:buNone/>
              <a:defRPr sz="2500">
                <a:solidFill>
                  <a:schemeClr val="dk2"/>
                </a:solidFill>
              </a:defRPr>
            </a:lvl1pPr>
            <a:lvl2pPr lvl="1" rtl="0" algn="ctr">
              <a:spcBef>
                <a:spcPts val="0"/>
              </a:spcBef>
              <a:spcAft>
                <a:spcPts val="0"/>
              </a:spcAft>
              <a:buClr>
                <a:schemeClr val="dk2"/>
              </a:buClr>
              <a:buSzPts val="2700"/>
              <a:buNone/>
              <a:defRPr sz="2700">
                <a:solidFill>
                  <a:schemeClr val="dk2"/>
                </a:solidFill>
              </a:defRPr>
            </a:lvl2pPr>
            <a:lvl3pPr lvl="2" rtl="0" algn="ctr">
              <a:spcBef>
                <a:spcPts val="0"/>
              </a:spcBef>
              <a:spcAft>
                <a:spcPts val="0"/>
              </a:spcAft>
              <a:buClr>
                <a:schemeClr val="dk2"/>
              </a:buClr>
              <a:buSzPts val="2700"/>
              <a:buNone/>
              <a:defRPr sz="2700">
                <a:solidFill>
                  <a:schemeClr val="dk2"/>
                </a:solidFill>
              </a:defRPr>
            </a:lvl3pPr>
            <a:lvl4pPr lvl="3" rtl="0" algn="ctr">
              <a:spcBef>
                <a:spcPts val="0"/>
              </a:spcBef>
              <a:spcAft>
                <a:spcPts val="0"/>
              </a:spcAft>
              <a:buClr>
                <a:schemeClr val="dk2"/>
              </a:buClr>
              <a:buSzPts val="2700"/>
              <a:buNone/>
              <a:defRPr sz="2700">
                <a:solidFill>
                  <a:schemeClr val="dk2"/>
                </a:solidFill>
              </a:defRPr>
            </a:lvl4pPr>
            <a:lvl5pPr lvl="4" rtl="0" algn="ctr">
              <a:spcBef>
                <a:spcPts val="0"/>
              </a:spcBef>
              <a:spcAft>
                <a:spcPts val="0"/>
              </a:spcAft>
              <a:buClr>
                <a:schemeClr val="dk2"/>
              </a:buClr>
              <a:buSzPts val="2700"/>
              <a:buNone/>
              <a:defRPr sz="2700">
                <a:solidFill>
                  <a:schemeClr val="dk2"/>
                </a:solidFill>
              </a:defRPr>
            </a:lvl5pPr>
            <a:lvl6pPr lvl="5" rtl="0" algn="ctr">
              <a:spcBef>
                <a:spcPts val="0"/>
              </a:spcBef>
              <a:spcAft>
                <a:spcPts val="0"/>
              </a:spcAft>
              <a:buClr>
                <a:schemeClr val="dk2"/>
              </a:buClr>
              <a:buSzPts val="2700"/>
              <a:buNone/>
              <a:defRPr sz="2700">
                <a:solidFill>
                  <a:schemeClr val="dk2"/>
                </a:solidFill>
              </a:defRPr>
            </a:lvl6pPr>
            <a:lvl7pPr lvl="6" rtl="0" algn="ctr">
              <a:spcBef>
                <a:spcPts val="0"/>
              </a:spcBef>
              <a:spcAft>
                <a:spcPts val="0"/>
              </a:spcAft>
              <a:buClr>
                <a:schemeClr val="dk2"/>
              </a:buClr>
              <a:buSzPts val="2700"/>
              <a:buNone/>
              <a:defRPr sz="2700">
                <a:solidFill>
                  <a:schemeClr val="dk2"/>
                </a:solidFill>
              </a:defRPr>
            </a:lvl7pPr>
            <a:lvl8pPr lvl="7" rtl="0" algn="ctr">
              <a:spcBef>
                <a:spcPts val="0"/>
              </a:spcBef>
              <a:spcAft>
                <a:spcPts val="0"/>
              </a:spcAft>
              <a:buClr>
                <a:schemeClr val="dk2"/>
              </a:buClr>
              <a:buSzPts val="2700"/>
              <a:buNone/>
              <a:defRPr sz="2700">
                <a:solidFill>
                  <a:schemeClr val="dk2"/>
                </a:solidFill>
              </a:defRPr>
            </a:lvl8pPr>
            <a:lvl9pPr lvl="8" rtl="0" algn="ctr">
              <a:spcBef>
                <a:spcPts val="0"/>
              </a:spcBef>
              <a:spcAft>
                <a:spcPts val="0"/>
              </a:spcAft>
              <a:buClr>
                <a:schemeClr val="dk2"/>
              </a:buClr>
              <a:buSzPts val="2700"/>
              <a:buNone/>
              <a:defRPr sz="2700">
                <a:solidFill>
                  <a:schemeClr val="dk2"/>
                </a:solidFill>
              </a:defRPr>
            </a:lvl9pPr>
          </a:lstStyle>
          <a:p/>
        </p:txBody>
      </p:sp>
      <p:sp>
        <p:nvSpPr>
          <p:cNvPr id="674" name="Google Shape;674;p48"/>
          <p:cNvSpPr txBox="1"/>
          <p:nvPr>
            <p:ph idx="1" type="subTitle"/>
          </p:nvPr>
        </p:nvSpPr>
        <p:spPr>
          <a:xfrm>
            <a:off x="720175" y="1696103"/>
            <a:ext cx="19860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675" name="Google Shape;675;p48"/>
          <p:cNvSpPr txBox="1"/>
          <p:nvPr>
            <p:ph idx="2" type="title"/>
          </p:nvPr>
        </p:nvSpPr>
        <p:spPr>
          <a:xfrm>
            <a:off x="3274148" y="1185778"/>
            <a:ext cx="19860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2700"/>
              <a:buNone/>
              <a:defRPr sz="2500">
                <a:solidFill>
                  <a:schemeClr val="dk2"/>
                </a:solidFill>
              </a:defRPr>
            </a:lvl1pPr>
            <a:lvl2pPr lvl="1" rtl="0" algn="ctr">
              <a:spcBef>
                <a:spcPts val="0"/>
              </a:spcBef>
              <a:spcAft>
                <a:spcPts val="0"/>
              </a:spcAft>
              <a:buClr>
                <a:schemeClr val="dk2"/>
              </a:buClr>
              <a:buSzPts val="2700"/>
              <a:buNone/>
              <a:defRPr sz="2700">
                <a:solidFill>
                  <a:schemeClr val="dk2"/>
                </a:solidFill>
              </a:defRPr>
            </a:lvl2pPr>
            <a:lvl3pPr lvl="2" rtl="0" algn="ctr">
              <a:spcBef>
                <a:spcPts val="0"/>
              </a:spcBef>
              <a:spcAft>
                <a:spcPts val="0"/>
              </a:spcAft>
              <a:buClr>
                <a:schemeClr val="dk2"/>
              </a:buClr>
              <a:buSzPts val="2700"/>
              <a:buNone/>
              <a:defRPr sz="2700">
                <a:solidFill>
                  <a:schemeClr val="dk2"/>
                </a:solidFill>
              </a:defRPr>
            </a:lvl3pPr>
            <a:lvl4pPr lvl="3" rtl="0" algn="ctr">
              <a:spcBef>
                <a:spcPts val="0"/>
              </a:spcBef>
              <a:spcAft>
                <a:spcPts val="0"/>
              </a:spcAft>
              <a:buClr>
                <a:schemeClr val="dk2"/>
              </a:buClr>
              <a:buSzPts val="2700"/>
              <a:buNone/>
              <a:defRPr sz="2700">
                <a:solidFill>
                  <a:schemeClr val="dk2"/>
                </a:solidFill>
              </a:defRPr>
            </a:lvl4pPr>
            <a:lvl5pPr lvl="4" rtl="0" algn="ctr">
              <a:spcBef>
                <a:spcPts val="0"/>
              </a:spcBef>
              <a:spcAft>
                <a:spcPts val="0"/>
              </a:spcAft>
              <a:buClr>
                <a:schemeClr val="dk2"/>
              </a:buClr>
              <a:buSzPts val="2700"/>
              <a:buNone/>
              <a:defRPr sz="2700">
                <a:solidFill>
                  <a:schemeClr val="dk2"/>
                </a:solidFill>
              </a:defRPr>
            </a:lvl5pPr>
            <a:lvl6pPr lvl="5" rtl="0" algn="ctr">
              <a:spcBef>
                <a:spcPts val="0"/>
              </a:spcBef>
              <a:spcAft>
                <a:spcPts val="0"/>
              </a:spcAft>
              <a:buClr>
                <a:schemeClr val="dk2"/>
              </a:buClr>
              <a:buSzPts val="2700"/>
              <a:buNone/>
              <a:defRPr sz="2700">
                <a:solidFill>
                  <a:schemeClr val="dk2"/>
                </a:solidFill>
              </a:defRPr>
            </a:lvl6pPr>
            <a:lvl7pPr lvl="6" rtl="0" algn="ctr">
              <a:spcBef>
                <a:spcPts val="0"/>
              </a:spcBef>
              <a:spcAft>
                <a:spcPts val="0"/>
              </a:spcAft>
              <a:buClr>
                <a:schemeClr val="dk2"/>
              </a:buClr>
              <a:buSzPts val="2700"/>
              <a:buNone/>
              <a:defRPr sz="2700">
                <a:solidFill>
                  <a:schemeClr val="dk2"/>
                </a:solidFill>
              </a:defRPr>
            </a:lvl7pPr>
            <a:lvl8pPr lvl="7" rtl="0" algn="ctr">
              <a:spcBef>
                <a:spcPts val="0"/>
              </a:spcBef>
              <a:spcAft>
                <a:spcPts val="0"/>
              </a:spcAft>
              <a:buClr>
                <a:schemeClr val="dk2"/>
              </a:buClr>
              <a:buSzPts val="2700"/>
              <a:buNone/>
              <a:defRPr sz="2700">
                <a:solidFill>
                  <a:schemeClr val="dk2"/>
                </a:solidFill>
              </a:defRPr>
            </a:lvl8pPr>
            <a:lvl9pPr lvl="8" rtl="0" algn="ctr">
              <a:spcBef>
                <a:spcPts val="0"/>
              </a:spcBef>
              <a:spcAft>
                <a:spcPts val="0"/>
              </a:spcAft>
              <a:buClr>
                <a:schemeClr val="dk2"/>
              </a:buClr>
              <a:buSzPts val="2700"/>
              <a:buNone/>
              <a:defRPr sz="2700">
                <a:solidFill>
                  <a:schemeClr val="dk2"/>
                </a:solidFill>
              </a:defRPr>
            </a:lvl9pPr>
          </a:lstStyle>
          <a:p/>
        </p:txBody>
      </p:sp>
      <p:sp>
        <p:nvSpPr>
          <p:cNvPr id="676" name="Google Shape;676;p48"/>
          <p:cNvSpPr txBox="1"/>
          <p:nvPr>
            <p:ph idx="3" type="subTitle"/>
          </p:nvPr>
        </p:nvSpPr>
        <p:spPr>
          <a:xfrm>
            <a:off x="3274148" y="1696103"/>
            <a:ext cx="19860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677" name="Google Shape;677;p48"/>
          <p:cNvSpPr txBox="1"/>
          <p:nvPr>
            <p:ph idx="4" type="title"/>
          </p:nvPr>
        </p:nvSpPr>
        <p:spPr>
          <a:xfrm>
            <a:off x="720175" y="3570349"/>
            <a:ext cx="19860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2700"/>
              <a:buNone/>
              <a:defRPr sz="2500">
                <a:solidFill>
                  <a:schemeClr val="dk2"/>
                </a:solidFill>
              </a:defRPr>
            </a:lvl1pPr>
            <a:lvl2pPr lvl="1" rtl="0" algn="ctr">
              <a:spcBef>
                <a:spcPts val="0"/>
              </a:spcBef>
              <a:spcAft>
                <a:spcPts val="0"/>
              </a:spcAft>
              <a:buClr>
                <a:schemeClr val="dk2"/>
              </a:buClr>
              <a:buSzPts val="2700"/>
              <a:buNone/>
              <a:defRPr sz="2700">
                <a:solidFill>
                  <a:schemeClr val="dk2"/>
                </a:solidFill>
              </a:defRPr>
            </a:lvl2pPr>
            <a:lvl3pPr lvl="2" rtl="0" algn="ctr">
              <a:spcBef>
                <a:spcPts val="0"/>
              </a:spcBef>
              <a:spcAft>
                <a:spcPts val="0"/>
              </a:spcAft>
              <a:buClr>
                <a:schemeClr val="dk2"/>
              </a:buClr>
              <a:buSzPts val="2700"/>
              <a:buNone/>
              <a:defRPr sz="2700">
                <a:solidFill>
                  <a:schemeClr val="dk2"/>
                </a:solidFill>
              </a:defRPr>
            </a:lvl3pPr>
            <a:lvl4pPr lvl="3" rtl="0" algn="ctr">
              <a:spcBef>
                <a:spcPts val="0"/>
              </a:spcBef>
              <a:spcAft>
                <a:spcPts val="0"/>
              </a:spcAft>
              <a:buClr>
                <a:schemeClr val="dk2"/>
              </a:buClr>
              <a:buSzPts val="2700"/>
              <a:buNone/>
              <a:defRPr sz="2700">
                <a:solidFill>
                  <a:schemeClr val="dk2"/>
                </a:solidFill>
              </a:defRPr>
            </a:lvl4pPr>
            <a:lvl5pPr lvl="4" rtl="0" algn="ctr">
              <a:spcBef>
                <a:spcPts val="0"/>
              </a:spcBef>
              <a:spcAft>
                <a:spcPts val="0"/>
              </a:spcAft>
              <a:buClr>
                <a:schemeClr val="dk2"/>
              </a:buClr>
              <a:buSzPts val="2700"/>
              <a:buNone/>
              <a:defRPr sz="2700">
                <a:solidFill>
                  <a:schemeClr val="dk2"/>
                </a:solidFill>
              </a:defRPr>
            </a:lvl5pPr>
            <a:lvl6pPr lvl="5" rtl="0" algn="ctr">
              <a:spcBef>
                <a:spcPts val="0"/>
              </a:spcBef>
              <a:spcAft>
                <a:spcPts val="0"/>
              </a:spcAft>
              <a:buClr>
                <a:schemeClr val="dk2"/>
              </a:buClr>
              <a:buSzPts val="2700"/>
              <a:buNone/>
              <a:defRPr sz="2700">
                <a:solidFill>
                  <a:schemeClr val="dk2"/>
                </a:solidFill>
              </a:defRPr>
            </a:lvl6pPr>
            <a:lvl7pPr lvl="6" rtl="0" algn="ctr">
              <a:spcBef>
                <a:spcPts val="0"/>
              </a:spcBef>
              <a:spcAft>
                <a:spcPts val="0"/>
              </a:spcAft>
              <a:buClr>
                <a:schemeClr val="dk2"/>
              </a:buClr>
              <a:buSzPts val="2700"/>
              <a:buNone/>
              <a:defRPr sz="2700">
                <a:solidFill>
                  <a:schemeClr val="dk2"/>
                </a:solidFill>
              </a:defRPr>
            </a:lvl7pPr>
            <a:lvl8pPr lvl="7" rtl="0" algn="ctr">
              <a:spcBef>
                <a:spcPts val="0"/>
              </a:spcBef>
              <a:spcAft>
                <a:spcPts val="0"/>
              </a:spcAft>
              <a:buClr>
                <a:schemeClr val="dk2"/>
              </a:buClr>
              <a:buSzPts val="2700"/>
              <a:buNone/>
              <a:defRPr sz="2700">
                <a:solidFill>
                  <a:schemeClr val="dk2"/>
                </a:solidFill>
              </a:defRPr>
            </a:lvl8pPr>
            <a:lvl9pPr lvl="8" rtl="0" algn="ctr">
              <a:spcBef>
                <a:spcPts val="0"/>
              </a:spcBef>
              <a:spcAft>
                <a:spcPts val="0"/>
              </a:spcAft>
              <a:buClr>
                <a:schemeClr val="dk2"/>
              </a:buClr>
              <a:buSzPts val="2700"/>
              <a:buNone/>
              <a:defRPr sz="2700">
                <a:solidFill>
                  <a:schemeClr val="dk2"/>
                </a:solidFill>
              </a:defRPr>
            </a:lvl9pPr>
          </a:lstStyle>
          <a:p/>
        </p:txBody>
      </p:sp>
      <p:sp>
        <p:nvSpPr>
          <p:cNvPr id="678" name="Google Shape;678;p48"/>
          <p:cNvSpPr txBox="1"/>
          <p:nvPr>
            <p:ph idx="5" type="subTitle"/>
          </p:nvPr>
        </p:nvSpPr>
        <p:spPr>
          <a:xfrm>
            <a:off x="720175" y="4080674"/>
            <a:ext cx="19860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679" name="Google Shape;679;p48"/>
          <p:cNvSpPr txBox="1"/>
          <p:nvPr>
            <p:ph idx="6" type="title"/>
          </p:nvPr>
        </p:nvSpPr>
        <p:spPr>
          <a:xfrm>
            <a:off x="3274148" y="3570349"/>
            <a:ext cx="19860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2700"/>
              <a:buNone/>
              <a:defRPr sz="2500">
                <a:solidFill>
                  <a:schemeClr val="dk2"/>
                </a:solidFill>
              </a:defRPr>
            </a:lvl1pPr>
            <a:lvl2pPr lvl="1" rtl="0" algn="ctr">
              <a:spcBef>
                <a:spcPts val="0"/>
              </a:spcBef>
              <a:spcAft>
                <a:spcPts val="0"/>
              </a:spcAft>
              <a:buClr>
                <a:schemeClr val="dk2"/>
              </a:buClr>
              <a:buSzPts val="2700"/>
              <a:buNone/>
              <a:defRPr sz="2700">
                <a:solidFill>
                  <a:schemeClr val="dk2"/>
                </a:solidFill>
              </a:defRPr>
            </a:lvl2pPr>
            <a:lvl3pPr lvl="2" rtl="0" algn="ctr">
              <a:spcBef>
                <a:spcPts val="0"/>
              </a:spcBef>
              <a:spcAft>
                <a:spcPts val="0"/>
              </a:spcAft>
              <a:buClr>
                <a:schemeClr val="dk2"/>
              </a:buClr>
              <a:buSzPts val="2700"/>
              <a:buNone/>
              <a:defRPr sz="2700">
                <a:solidFill>
                  <a:schemeClr val="dk2"/>
                </a:solidFill>
              </a:defRPr>
            </a:lvl3pPr>
            <a:lvl4pPr lvl="3" rtl="0" algn="ctr">
              <a:spcBef>
                <a:spcPts val="0"/>
              </a:spcBef>
              <a:spcAft>
                <a:spcPts val="0"/>
              </a:spcAft>
              <a:buClr>
                <a:schemeClr val="dk2"/>
              </a:buClr>
              <a:buSzPts val="2700"/>
              <a:buNone/>
              <a:defRPr sz="2700">
                <a:solidFill>
                  <a:schemeClr val="dk2"/>
                </a:solidFill>
              </a:defRPr>
            </a:lvl4pPr>
            <a:lvl5pPr lvl="4" rtl="0" algn="ctr">
              <a:spcBef>
                <a:spcPts val="0"/>
              </a:spcBef>
              <a:spcAft>
                <a:spcPts val="0"/>
              </a:spcAft>
              <a:buClr>
                <a:schemeClr val="dk2"/>
              </a:buClr>
              <a:buSzPts val="2700"/>
              <a:buNone/>
              <a:defRPr sz="2700">
                <a:solidFill>
                  <a:schemeClr val="dk2"/>
                </a:solidFill>
              </a:defRPr>
            </a:lvl5pPr>
            <a:lvl6pPr lvl="5" rtl="0" algn="ctr">
              <a:spcBef>
                <a:spcPts val="0"/>
              </a:spcBef>
              <a:spcAft>
                <a:spcPts val="0"/>
              </a:spcAft>
              <a:buClr>
                <a:schemeClr val="dk2"/>
              </a:buClr>
              <a:buSzPts val="2700"/>
              <a:buNone/>
              <a:defRPr sz="2700">
                <a:solidFill>
                  <a:schemeClr val="dk2"/>
                </a:solidFill>
              </a:defRPr>
            </a:lvl6pPr>
            <a:lvl7pPr lvl="6" rtl="0" algn="ctr">
              <a:spcBef>
                <a:spcPts val="0"/>
              </a:spcBef>
              <a:spcAft>
                <a:spcPts val="0"/>
              </a:spcAft>
              <a:buClr>
                <a:schemeClr val="dk2"/>
              </a:buClr>
              <a:buSzPts val="2700"/>
              <a:buNone/>
              <a:defRPr sz="2700">
                <a:solidFill>
                  <a:schemeClr val="dk2"/>
                </a:solidFill>
              </a:defRPr>
            </a:lvl7pPr>
            <a:lvl8pPr lvl="7" rtl="0" algn="ctr">
              <a:spcBef>
                <a:spcPts val="0"/>
              </a:spcBef>
              <a:spcAft>
                <a:spcPts val="0"/>
              </a:spcAft>
              <a:buClr>
                <a:schemeClr val="dk2"/>
              </a:buClr>
              <a:buSzPts val="2700"/>
              <a:buNone/>
              <a:defRPr sz="2700">
                <a:solidFill>
                  <a:schemeClr val="dk2"/>
                </a:solidFill>
              </a:defRPr>
            </a:lvl8pPr>
            <a:lvl9pPr lvl="8" rtl="0" algn="ctr">
              <a:spcBef>
                <a:spcPts val="0"/>
              </a:spcBef>
              <a:spcAft>
                <a:spcPts val="0"/>
              </a:spcAft>
              <a:buClr>
                <a:schemeClr val="dk2"/>
              </a:buClr>
              <a:buSzPts val="2700"/>
              <a:buNone/>
              <a:defRPr sz="2700">
                <a:solidFill>
                  <a:schemeClr val="dk2"/>
                </a:solidFill>
              </a:defRPr>
            </a:lvl9pPr>
          </a:lstStyle>
          <a:p/>
        </p:txBody>
      </p:sp>
      <p:sp>
        <p:nvSpPr>
          <p:cNvPr id="680" name="Google Shape;680;p48"/>
          <p:cNvSpPr txBox="1"/>
          <p:nvPr>
            <p:ph idx="7" type="subTitle"/>
          </p:nvPr>
        </p:nvSpPr>
        <p:spPr>
          <a:xfrm>
            <a:off x="3274148" y="4080674"/>
            <a:ext cx="19860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681" name="Google Shape;681;p48"/>
          <p:cNvSpPr txBox="1"/>
          <p:nvPr>
            <p:ph idx="8" type="title"/>
          </p:nvPr>
        </p:nvSpPr>
        <p:spPr>
          <a:xfrm>
            <a:off x="720177" y="2372780"/>
            <a:ext cx="19860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2700"/>
              <a:buNone/>
              <a:defRPr sz="2500">
                <a:solidFill>
                  <a:schemeClr val="dk2"/>
                </a:solidFill>
              </a:defRPr>
            </a:lvl1pPr>
            <a:lvl2pPr lvl="1" rtl="0" algn="ctr">
              <a:spcBef>
                <a:spcPts val="0"/>
              </a:spcBef>
              <a:spcAft>
                <a:spcPts val="0"/>
              </a:spcAft>
              <a:buClr>
                <a:schemeClr val="dk2"/>
              </a:buClr>
              <a:buSzPts val="2700"/>
              <a:buNone/>
              <a:defRPr sz="2700">
                <a:solidFill>
                  <a:schemeClr val="dk2"/>
                </a:solidFill>
              </a:defRPr>
            </a:lvl2pPr>
            <a:lvl3pPr lvl="2" rtl="0" algn="ctr">
              <a:spcBef>
                <a:spcPts val="0"/>
              </a:spcBef>
              <a:spcAft>
                <a:spcPts val="0"/>
              </a:spcAft>
              <a:buClr>
                <a:schemeClr val="dk2"/>
              </a:buClr>
              <a:buSzPts val="2700"/>
              <a:buNone/>
              <a:defRPr sz="2700">
                <a:solidFill>
                  <a:schemeClr val="dk2"/>
                </a:solidFill>
              </a:defRPr>
            </a:lvl3pPr>
            <a:lvl4pPr lvl="3" rtl="0" algn="ctr">
              <a:spcBef>
                <a:spcPts val="0"/>
              </a:spcBef>
              <a:spcAft>
                <a:spcPts val="0"/>
              </a:spcAft>
              <a:buClr>
                <a:schemeClr val="dk2"/>
              </a:buClr>
              <a:buSzPts val="2700"/>
              <a:buNone/>
              <a:defRPr sz="2700">
                <a:solidFill>
                  <a:schemeClr val="dk2"/>
                </a:solidFill>
              </a:defRPr>
            </a:lvl4pPr>
            <a:lvl5pPr lvl="4" rtl="0" algn="ctr">
              <a:spcBef>
                <a:spcPts val="0"/>
              </a:spcBef>
              <a:spcAft>
                <a:spcPts val="0"/>
              </a:spcAft>
              <a:buClr>
                <a:schemeClr val="dk2"/>
              </a:buClr>
              <a:buSzPts val="2700"/>
              <a:buNone/>
              <a:defRPr sz="2700">
                <a:solidFill>
                  <a:schemeClr val="dk2"/>
                </a:solidFill>
              </a:defRPr>
            </a:lvl5pPr>
            <a:lvl6pPr lvl="5" rtl="0" algn="ctr">
              <a:spcBef>
                <a:spcPts val="0"/>
              </a:spcBef>
              <a:spcAft>
                <a:spcPts val="0"/>
              </a:spcAft>
              <a:buClr>
                <a:schemeClr val="dk2"/>
              </a:buClr>
              <a:buSzPts val="2700"/>
              <a:buNone/>
              <a:defRPr sz="2700">
                <a:solidFill>
                  <a:schemeClr val="dk2"/>
                </a:solidFill>
              </a:defRPr>
            </a:lvl6pPr>
            <a:lvl7pPr lvl="6" rtl="0" algn="ctr">
              <a:spcBef>
                <a:spcPts val="0"/>
              </a:spcBef>
              <a:spcAft>
                <a:spcPts val="0"/>
              </a:spcAft>
              <a:buClr>
                <a:schemeClr val="dk2"/>
              </a:buClr>
              <a:buSzPts val="2700"/>
              <a:buNone/>
              <a:defRPr sz="2700">
                <a:solidFill>
                  <a:schemeClr val="dk2"/>
                </a:solidFill>
              </a:defRPr>
            </a:lvl7pPr>
            <a:lvl8pPr lvl="7" rtl="0" algn="ctr">
              <a:spcBef>
                <a:spcPts val="0"/>
              </a:spcBef>
              <a:spcAft>
                <a:spcPts val="0"/>
              </a:spcAft>
              <a:buClr>
                <a:schemeClr val="dk2"/>
              </a:buClr>
              <a:buSzPts val="2700"/>
              <a:buNone/>
              <a:defRPr sz="2700">
                <a:solidFill>
                  <a:schemeClr val="dk2"/>
                </a:solidFill>
              </a:defRPr>
            </a:lvl8pPr>
            <a:lvl9pPr lvl="8" rtl="0" algn="ctr">
              <a:spcBef>
                <a:spcPts val="0"/>
              </a:spcBef>
              <a:spcAft>
                <a:spcPts val="0"/>
              </a:spcAft>
              <a:buClr>
                <a:schemeClr val="dk2"/>
              </a:buClr>
              <a:buSzPts val="2700"/>
              <a:buNone/>
              <a:defRPr sz="2700">
                <a:solidFill>
                  <a:schemeClr val="dk2"/>
                </a:solidFill>
              </a:defRPr>
            </a:lvl9pPr>
          </a:lstStyle>
          <a:p/>
        </p:txBody>
      </p:sp>
      <p:sp>
        <p:nvSpPr>
          <p:cNvPr id="682" name="Google Shape;682;p48"/>
          <p:cNvSpPr txBox="1"/>
          <p:nvPr>
            <p:ph idx="9" type="subTitle"/>
          </p:nvPr>
        </p:nvSpPr>
        <p:spPr>
          <a:xfrm>
            <a:off x="720177" y="2883105"/>
            <a:ext cx="19860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683" name="Google Shape;683;p48"/>
          <p:cNvSpPr txBox="1"/>
          <p:nvPr>
            <p:ph idx="13" type="title"/>
          </p:nvPr>
        </p:nvSpPr>
        <p:spPr>
          <a:xfrm>
            <a:off x="3274152" y="2372780"/>
            <a:ext cx="19860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2700"/>
              <a:buNone/>
              <a:defRPr sz="2500">
                <a:solidFill>
                  <a:schemeClr val="dk2"/>
                </a:solidFill>
              </a:defRPr>
            </a:lvl1pPr>
            <a:lvl2pPr lvl="1" rtl="0" algn="ctr">
              <a:spcBef>
                <a:spcPts val="0"/>
              </a:spcBef>
              <a:spcAft>
                <a:spcPts val="0"/>
              </a:spcAft>
              <a:buClr>
                <a:schemeClr val="dk2"/>
              </a:buClr>
              <a:buSzPts val="2700"/>
              <a:buNone/>
              <a:defRPr sz="2700">
                <a:solidFill>
                  <a:schemeClr val="dk2"/>
                </a:solidFill>
              </a:defRPr>
            </a:lvl2pPr>
            <a:lvl3pPr lvl="2" rtl="0" algn="ctr">
              <a:spcBef>
                <a:spcPts val="0"/>
              </a:spcBef>
              <a:spcAft>
                <a:spcPts val="0"/>
              </a:spcAft>
              <a:buClr>
                <a:schemeClr val="dk2"/>
              </a:buClr>
              <a:buSzPts val="2700"/>
              <a:buNone/>
              <a:defRPr sz="2700">
                <a:solidFill>
                  <a:schemeClr val="dk2"/>
                </a:solidFill>
              </a:defRPr>
            </a:lvl3pPr>
            <a:lvl4pPr lvl="3" rtl="0" algn="ctr">
              <a:spcBef>
                <a:spcPts val="0"/>
              </a:spcBef>
              <a:spcAft>
                <a:spcPts val="0"/>
              </a:spcAft>
              <a:buClr>
                <a:schemeClr val="dk2"/>
              </a:buClr>
              <a:buSzPts val="2700"/>
              <a:buNone/>
              <a:defRPr sz="2700">
                <a:solidFill>
                  <a:schemeClr val="dk2"/>
                </a:solidFill>
              </a:defRPr>
            </a:lvl4pPr>
            <a:lvl5pPr lvl="4" rtl="0" algn="ctr">
              <a:spcBef>
                <a:spcPts val="0"/>
              </a:spcBef>
              <a:spcAft>
                <a:spcPts val="0"/>
              </a:spcAft>
              <a:buClr>
                <a:schemeClr val="dk2"/>
              </a:buClr>
              <a:buSzPts val="2700"/>
              <a:buNone/>
              <a:defRPr sz="2700">
                <a:solidFill>
                  <a:schemeClr val="dk2"/>
                </a:solidFill>
              </a:defRPr>
            </a:lvl5pPr>
            <a:lvl6pPr lvl="5" rtl="0" algn="ctr">
              <a:spcBef>
                <a:spcPts val="0"/>
              </a:spcBef>
              <a:spcAft>
                <a:spcPts val="0"/>
              </a:spcAft>
              <a:buClr>
                <a:schemeClr val="dk2"/>
              </a:buClr>
              <a:buSzPts val="2700"/>
              <a:buNone/>
              <a:defRPr sz="2700">
                <a:solidFill>
                  <a:schemeClr val="dk2"/>
                </a:solidFill>
              </a:defRPr>
            </a:lvl6pPr>
            <a:lvl7pPr lvl="6" rtl="0" algn="ctr">
              <a:spcBef>
                <a:spcPts val="0"/>
              </a:spcBef>
              <a:spcAft>
                <a:spcPts val="0"/>
              </a:spcAft>
              <a:buClr>
                <a:schemeClr val="dk2"/>
              </a:buClr>
              <a:buSzPts val="2700"/>
              <a:buNone/>
              <a:defRPr sz="2700">
                <a:solidFill>
                  <a:schemeClr val="dk2"/>
                </a:solidFill>
              </a:defRPr>
            </a:lvl7pPr>
            <a:lvl8pPr lvl="7" rtl="0" algn="ctr">
              <a:spcBef>
                <a:spcPts val="0"/>
              </a:spcBef>
              <a:spcAft>
                <a:spcPts val="0"/>
              </a:spcAft>
              <a:buClr>
                <a:schemeClr val="dk2"/>
              </a:buClr>
              <a:buSzPts val="2700"/>
              <a:buNone/>
              <a:defRPr sz="2700">
                <a:solidFill>
                  <a:schemeClr val="dk2"/>
                </a:solidFill>
              </a:defRPr>
            </a:lvl8pPr>
            <a:lvl9pPr lvl="8" rtl="0" algn="ctr">
              <a:spcBef>
                <a:spcPts val="0"/>
              </a:spcBef>
              <a:spcAft>
                <a:spcPts val="0"/>
              </a:spcAft>
              <a:buClr>
                <a:schemeClr val="dk2"/>
              </a:buClr>
              <a:buSzPts val="2700"/>
              <a:buNone/>
              <a:defRPr sz="2700">
                <a:solidFill>
                  <a:schemeClr val="dk2"/>
                </a:solidFill>
              </a:defRPr>
            </a:lvl9pPr>
          </a:lstStyle>
          <a:p/>
        </p:txBody>
      </p:sp>
      <p:sp>
        <p:nvSpPr>
          <p:cNvPr id="684" name="Google Shape;684;p48"/>
          <p:cNvSpPr txBox="1"/>
          <p:nvPr>
            <p:ph idx="14" type="subTitle"/>
          </p:nvPr>
        </p:nvSpPr>
        <p:spPr>
          <a:xfrm>
            <a:off x="3274152" y="2883105"/>
            <a:ext cx="19860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685" name="Google Shape;685;p48"/>
          <p:cNvSpPr txBox="1"/>
          <p:nvPr>
            <p:ph idx="15" type="title"/>
          </p:nvPr>
        </p:nvSpPr>
        <p:spPr>
          <a:xfrm>
            <a:off x="713225" y="368825"/>
            <a:ext cx="77214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686" name="Google Shape;686;p48"/>
          <p:cNvSpPr/>
          <p:nvPr/>
        </p:nvSpPr>
        <p:spPr>
          <a:xfrm>
            <a:off x="993221" y="157337"/>
            <a:ext cx="207053" cy="207082"/>
          </a:xfrm>
          <a:custGeom>
            <a:rect b="b" l="l" r="r" t="t"/>
            <a:pathLst>
              <a:path extrusionOk="0" h="7240" w="7239">
                <a:moveTo>
                  <a:pt x="2869" y="1"/>
                </a:moveTo>
                <a:cubicBezTo>
                  <a:pt x="2536" y="1"/>
                  <a:pt x="2436" y="134"/>
                  <a:pt x="2436" y="435"/>
                </a:cubicBezTo>
                <a:lnTo>
                  <a:pt x="2436" y="2469"/>
                </a:lnTo>
                <a:lnTo>
                  <a:pt x="434" y="2469"/>
                </a:lnTo>
                <a:cubicBezTo>
                  <a:pt x="134" y="2469"/>
                  <a:pt x="0" y="2603"/>
                  <a:pt x="0" y="2903"/>
                </a:cubicBezTo>
                <a:lnTo>
                  <a:pt x="0" y="4304"/>
                </a:lnTo>
                <a:cubicBezTo>
                  <a:pt x="0" y="4638"/>
                  <a:pt x="134" y="4738"/>
                  <a:pt x="434" y="4738"/>
                </a:cubicBezTo>
                <a:lnTo>
                  <a:pt x="2436" y="4738"/>
                </a:lnTo>
                <a:lnTo>
                  <a:pt x="2436" y="6806"/>
                </a:lnTo>
                <a:cubicBezTo>
                  <a:pt x="2436" y="7106"/>
                  <a:pt x="2536" y="7239"/>
                  <a:pt x="2869" y="7239"/>
                </a:cubicBezTo>
                <a:lnTo>
                  <a:pt x="4370" y="7239"/>
                </a:lnTo>
                <a:cubicBezTo>
                  <a:pt x="4704" y="7239"/>
                  <a:pt x="4804" y="7106"/>
                  <a:pt x="4804" y="6806"/>
                </a:cubicBezTo>
                <a:lnTo>
                  <a:pt x="4804" y="4738"/>
                </a:lnTo>
                <a:lnTo>
                  <a:pt x="6805" y="4738"/>
                </a:lnTo>
                <a:cubicBezTo>
                  <a:pt x="7106" y="4738"/>
                  <a:pt x="7239" y="4604"/>
                  <a:pt x="7239" y="4304"/>
                </a:cubicBezTo>
                <a:lnTo>
                  <a:pt x="7239" y="2903"/>
                </a:lnTo>
                <a:cubicBezTo>
                  <a:pt x="7239" y="2603"/>
                  <a:pt x="7106" y="2469"/>
                  <a:pt x="6805" y="2469"/>
                </a:cubicBezTo>
                <a:lnTo>
                  <a:pt x="4804" y="2469"/>
                </a:lnTo>
                <a:lnTo>
                  <a:pt x="4804" y="435"/>
                </a:lnTo>
                <a:cubicBezTo>
                  <a:pt x="4804" y="134"/>
                  <a:pt x="4670" y="1"/>
                  <a:pt x="437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7" name="Google Shape;687;p48"/>
          <p:cNvGrpSpPr/>
          <p:nvPr/>
        </p:nvGrpSpPr>
        <p:grpSpPr>
          <a:xfrm rot="-6220424">
            <a:off x="8474826" y="1762003"/>
            <a:ext cx="602495" cy="353003"/>
            <a:chOff x="-1131628" y="1250953"/>
            <a:chExt cx="695437" cy="407447"/>
          </a:xfrm>
        </p:grpSpPr>
        <p:sp>
          <p:nvSpPr>
            <p:cNvPr id="688" name="Google Shape;688;p48"/>
            <p:cNvSpPr/>
            <p:nvPr/>
          </p:nvSpPr>
          <p:spPr>
            <a:xfrm>
              <a:off x="-1131628" y="1250953"/>
              <a:ext cx="695437" cy="407447"/>
            </a:xfrm>
            <a:custGeom>
              <a:rect b="b" l="l" r="r" t="t"/>
              <a:pathLst>
                <a:path extrusionOk="0" h="11648" w="19881">
                  <a:moveTo>
                    <a:pt x="15592" y="0"/>
                  </a:moveTo>
                  <a:cubicBezTo>
                    <a:pt x="15168" y="0"/>
                    <a:pt x="14735" y="71"/>
                    <a:pt x="14310" y="220"/>
                  </a:cubicBezTo>
                  <a:lnTo>
                    <a:pt x="3036" y="4256"/>
                  </a:lnTo>
                  <a:cubicBezTo>
                    <a:pt x="1034" y="4956"/>
                    <a:pt x="0" y="7125"/>
                    <a:pt x="701" y="9126"/>
                  </a:cubicBezTo>
                  <a:cubicBezTo>
                    <a:pt x="1252" y="10676"/>
                    <a:pt x="2735" y="11647"/>
                    <a:pt x="4318" y="11647"/>
                  </a:cubicBezTo>
                  <a:cubicBezTo>
                    <a:pt x="4745" y="11647"/>
                    <a:pt x="5179" y="11576"/>
                    <a:pt x="5604" y="11428"/>
                  </a:cubicBezTo>
                  <a:lnTo>
                    <a:pt x="16879" y="7425"/>
                  </a:lnTo>
                  <a:cubicBezTo>
                    <a:pt x="18847" y="6691"/>
                    <a:pt x="19881" y="4523"/>
                    <a:pt x="19180" y="2521"/>
                  </a:cubicBezTo>
                  <a:cubicBezTo>
                    <a:pt x="18629" y="971"/>
                    <a:pt x="17166" y="0"/>
                    <a:pt x="1559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48"/>
            <p:cNvSpPr/>
            <p:nvPr/>
          </p:nvSpPr>
          <p:spPr>
            <a:xfrm>
              <a:off x="-1131628" y="1328644"/>
              <a:ext cx="393245" cy="329756"/>
            </a:xfrm>
            <a:custGeom>
              <a:rect b="b" l="l" r="r" t="t"/>
              <a:pathLst>
                <a:path extrusionOk="0" h="9427" w="11242">
                  <a:moveTo>
                    <a:pt x="8673" y="0"/>
                  </a:moveTo>
                  <a:lnTo>
                    <a:pt x="3036" y="2035"/>
                  </a:lnTo>
                  <a:cubicBezTo>
                    <a:pt x="1034" y="2735"/>
                    <a:pt x="0" y="4904"/>
                    <a:pt x="701" y="6905"/>
                  </a:cubicBezTo>
                  <a:cubicBezTo>
                    <a:pt x="1252" y="8455"/>
                    <a:pt x="2735" y="9426"/>
                    <a:pt x="4318" y="9426"/>
                  </a:cubicBezTo>
                  <a:cubicBezTo>
                    <a:pt x="4745" y="9426"/>
                    <a:pt x="5179" y="9355"/>
                    <a:pt x="5604" y="9207"/>
                  </a:cubicBezTo>
                  <a:lnTo>
                    <a:pt x="11241" y="7205"/>
                  </a:lnTo>
                  <a:lnTo>
                    <a:pt x="867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48"/>
            <p:cNvSpPr/>
            <p:nvPr/>
          </p:nvSpPr>
          <p:spPr>
            <a:xfrm>
              <a:off x="-1033614" y="1304858"/>
              <a:ext cx="460931" cy="190956"/>
            </a:xfrm>
            <a:custGeom>
              <a:rect b="b" l="l" r="r" t="t"/>
              <a:pathLst>
                <a:path extrusionOk="0" h="5459" w="13177">
                  <a:moveTo>
                    <a:pt x="12479" y="0"/>
                  </a:moveTo>
                  <a:cubicBezTo>
                    <a:pt x="12400" y="0"/>
                    <a:pt x="12320" y="15"/>
                    <a:pt x="12242" y="46"/>
                  </a:cubicBezTo>
                  <a:lnTo>
                    <a:pt x="500" y="4216"/>
                  </a:lnTo>
                  <a:cubicBezTo>
                    <a:pt x="167" y="4349"/>
                    <a:pt x="0" y="4716"/>
                    <a:pt x="100" y="5050"/>
                  </a:cubicBezTo>
                  <a:cubicBezTo>
                    <a:pt x="205" y="5285"/>
                    <a:pt x="453" y="5459"/>
                    <a:pt x="716" y="5459"/>
                  </a:cubicBezTo>
                  <a:cubicBezTo>
                    <a:pt x="788" y="5459"/>
                    <a:pt x="862" y="5446"/>
                    <a:pt x="934" y="5417"/>
                  </a:cubicBezTo>
                  <a:lnTo>
                    <a:pt x="12676" y="1214"/>
                  </a:lnTo>
                  <a:cubicBezTo>
                    <a:pt x="13009" y="1114"/>
                    <a:pt x="13176" y="747"/>
                    <a:pt x="13076" y="413"/>
                  </a:cubicBezTo>
                  <a:cubicBezTo>
                    <a:pt x="12974" y="158"/>
                    <a:pt x="12735" y="0"/>
                    <a:pt x="12479" y="0"/>
                  </a:cubicBezTo>
                  <a:close/>
                </a:path>
              </a:pathLst>
            </a:custGeom>
            <a:solidFill>
              <a:srgbClr val="FAE9CD">
                <a:alpha val="48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1" name="Google Shape;691;p48"/>
          <p:cNvSpPr/>
          <p:nvPr/>
        </p:nvSpPr>
        <p:spPr>
          <a:xfrm>
            <a:off x="155175" y="3134052"/>
            <a:ext cx="230146" cy="230178"/>
          </a:xfrm>
          <a:custGeom>
            <a:rect b="b" l="l" r="r" t="t"/>
            <a:pathLst>
              <a:path extrusionOk="0" h="7240" w="7239">
                <a:moveTo>
                  <a:pt x="2869" y="1"/>
                </a:moveTo>
                <a:cubicBezTo>
                  <a:pt x="2536" y="1"/>
                  <a:pt x="2436" y="134"/>
                  <a:pt x="2436" y="435"/>
                </a:cubicBezTo>
                <a:lnTo>
                  <a:pt x="2436" y="2469"/>
                </a:lnTo>
                <a:lnTo>
                  <a:pt x="434" y="2469"/>
                </a:lnTo>
                <a:cubicBezTo>
                  <a:pt x="134" y="2469"/>
                  <a:pt x="0" y="2603"/>
                  <a:pt x="0" y="2903"/>
                </a:cubicBezTo>
                <a:lnTo>
                  <a:pt x="0" y="4304"/>
                </a:lnTo>
                <a:cubicBezTo>
                  <a:pt x="0" y="4638"/>
                  <a:pt x="134" y="4738"/>
                  <a:pt x="434" y="4738"/>
                </a:cubicBezTo>
                <a:lnTo>
                  <a:pt x="2436" y="4738"/>
                </a:lnTo>
                <a:lnTo>
                  <a:pt x="2436" y="6806"/>
                </a:lnTo>
                <a:cubicBezTo>
                  <a:pt x="2436" y="7106"/>
                  <a:pt x="2536" y="7239"/>
                  <a:pt x="2869" y="7239"/>
                </a:cubicBezTo>
                <a:lnTo>
                  <a:pt x="4370" y="7239"/>
                </a:lnTo>
                <a:cubicBezTo>
                  <a:pt x="4704" y="7239"/>
                  <a:pt x="4804" y="7106"/>
                  <a:pt x="4804" y="6806"/>
                </a:cubicBezTo>
                <a:lnTo>
                  <a:pt x="4804" y="4738"/>
                </a:lnTo>
                <a:lnTo>
                  <a:pt x="6805" y="4738"/>
                </a:lnTo>
                <a:cubicBezTo>
                  <a:pt x="7106" y="4738"/>
                  <a:pt x="7239" y="4604"/>
                  <a:pt x="7239" y="4304"/>
                </a:cubicBezTo>
                <a:lnTo>
                  <a:pt x="7239" y="2903"/>
                </a:lnTo>
                <a:cubicBezTo>
                  <a:pt x="7239" y="2603"/>
                  <a:pt x="7106" y="2469"/>
                  <a:pt x="6805" y="2469"/>
                </a:cubicBezTo>
                <a:lnTo>
                  <a:pt x="4804" y="2469"/>
                </a:lnTo>
                <a:lnTo>
                  <a:pt x="4804" y="435"/>
                </a:lnTo>
                <a:cubicBezTo>
                  <a:pt x="4804" y="134"/>
                  <a:pt x="4670" y="1"/>
                  <a:pt x="437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48"/>
          <p:cNvSpPr/>
          <p:nvPr/>
        </p:nvSpPr>
        <p:spPr>
          <a:xfrm>
            <a:off x="8660461" y="3220503"/>
            <a:ext cx="231227" cy="230146"/>
          </a:xfrm>
          <a:custGeom>
            <a:rect b="b" l="l" r="r" t="t"/>
            <a:pathLst>
              <a:path extrusionOk="0" h="7239" w="7273">
                <a:moveTo>
                  <a:pt x="2902" y="0"/>
                </a:moveTo>
                <a:cubicBezTo>
                  <a:pt x="2569" y="0"/>
                  <a:pt x="2469" y="134"/>
                  <a:pt x="2469" y="434"/>
                </a:cubicBezTo>
                <a:lnTo>
                  <a:pt x="2469" y="2502"/>
                </a:lnTo>
                <a:lnTo>
                  <a:pt x="434" y="2502"/>
                </a:lnTo>
                <a:cubicBezTo>
                  <a:pt x="134" y="2502"/>
                  <a:pt x="0" y="2636"/>
                  <a:pt x="0" y="2936"/>
                </a:cubicBezTo>
                <a:lnTo>
                  <a:pt x="0" y="4303"/>
                </a:lnTo>
                <a:cubicBezTo>
                  <a:pt x="0" y="4637"/>
                  <a:pt x="134" y="4770"/>
                  <a:pt x="434" y="4770"/>
                </a:cubicBezTo>
                <a:lnTo>
                  <a:pt x="2435" y="4770"/>
                </a:lnTo>
                <a:lnTo>
                  <a:pt x="2435" y="6805"/>
                </a:lnTo>
                <a:cubicBezTo>
                  <a:pt x="2435" y="7106"/>
                  <a:pt x="2569" y="7239"/>
                  <a:pt x="2869" y="7239"/>
                </a:cubicBezTo>
                <a:lnTo>
                  <a:pt x="4404" y="7239"/>
                </a:lnTo>
                <a:cubicBezTo>
                  <a:pt x="4704" y="7239"/>
                  <a:pt x="4837" y="7106"/>
                  <a:pt x="4837" y="6805"/>
                </a:cubicBezTo>
                <a:lnTo>
                  <a:pt x="4837" y="4770"/>
                </a:lnTo>
                <a:lnTo>
                  <a:pt x="6839" y="4770"/>
                </a:lnTo>
                <a:cubicBezTo>
                  <a:pt x="7139" y="4770"/>
                  <a:pt x="7272" y="4637"/>
                  <a:pt x="7272" y="4303"/>
                </a:cubicBezTo>
                <a:lnTo>
                  <a:pt x="7272" y="2936"/>
                </a:lnTo>
                <a:cubicBezTo>
                  <a:pt x="7272" y="2602"/>
                  <a:pt x="7139" y="2502"/>
                  <a:pt x="6839" y="2502"/>
                </a:cubicBezTo>
                <a:lnTo>
                  <a:pt x="4837" y="2502"/>
                </a:lnTo>
                <a:lnTo>
                  <a:pt x="4837" y="434"/>
                </a:lnTo>
                <a:cubicBezTo>
                  <a:pt x="4837" y="134"/>
                  <a:pt x="4704" y="0"/>
                  <a:pt x="440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
    <p:spTree>
      <p:nvGrpSpPr>
        <p:cNvPr id="693" name="Shape 693"/>
        <p:cNvGrpSpPr/>
        <p:nvPr/>
      </p:nvGrpSpPr>
      <p:grpSpPr>
        <a:xfrm>
          <a:off x="0" y="0"/>
          <a:ext cx="0" cy="0"/>
          <a:chOff x="0" y="0"/>
          <a:chExt cx="0" cy="0"/>
        </a:xfrm>
      </p:grpSpPr>
      <p:sp>
        <p:nvSpPr>
          <p:cNvPr id="694" name="Google Shape;694;p49"/>
          <p:cNvSpPr txBox="1"/>
          <p:nvPr>
            <p:ph type="ctrTitle"/>
          </p:nvPr>
        </p:nvSpPr>
        <p:spPr>
          <a:xfrm>
            <a:off x="2644650" y="371475"/>
            <a:ext cx="3854700" cy="990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5200"/>
              <a:buNone/>
              <a:defRPr sz="5200">
                <a:latin typeface="Bungee"/>
                <a:ea typeface="Bungee"/>
                <a:cs typeface="Bungee"/>
                <a:sym typeface="Bungee"/>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695" name="Google Shape;695;p49"/>
          <p:cNvSpPr txBox="1"/>
          <p:nvPr>
            <p:ph idx="1" type="subTitle"/>
          </p:nvPr>
        </p:nvSpPr>
        <p:spPr>
          <a:xfrm>
            <a:off x="2644650" y="2072125"/>
            <a:ext cx="3854700" cy="1252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5"/>
              </a:buClr>
              <a:buSzPts val="2800"/>
              <a:buNone/>
              <a:defRPr>
                <a:solidFill>
                  <a:schemeClr val="accent5"/>
                </a:solidFill>
                <a:latin typeface="Cairo"/>
                <a:ea typeface="Cairo"/>
                <a:cs typeface="Cairo"/>
                <a:sym typeface="Cairo"/>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696" name="Google Shape;696;p49"/>
          <p:cNvSpPr txBox="1"/>
          <p:nvPr/>
        </p:nvSpPr>
        <p:spPr>
          <a:xfrm>
            <a:off x="2685600" y="3362325"/>
            <a:ext cx="3772800" cy="8286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300"/>
              </a:spcBef>
              <a:spcAft>
                <a:spcPts val="0"/>
              </a:spcAft>
              <a:buNone/>
            </a:pPr>
            <a:r>
              <a:rPr lang="en">
                <a:solidFill>
                  <a:schemeClr val="dk1"/>
                </a:solidFill>
                <a:latin typeface="Cairo"/>
                <a:ea typeface="Cairo"/>
                <a:cs typeface="Cairo"/>
                <a:sym typeface="Cairo"/>
              </a:rPr>
              <a:t>CREDITS: This presentation template was created by </a:t>
            </a:r>
            <a:r>
              <a:rPr b="1" lang="en">
                <a:solidFill>
                  <a:schemeClr val="dk2"/>
                </a:solidFill>
                <a:uFill>
                  <a:noFill/>
                </a:uFill>
                <a:latin typeface="Cairo"/>
                <a:ea typeface="Cairo"/>
                <a:cs typeface="Cairo"/>
                <a:sym typeface="Cairo"/>
                <a:hlinkClick r:id="rId2">
                  <a:extLst>
                    <a:ext uri="{A12FA001-AC4F-418D-AE19-62706E023703}">
                      <ahyp:hlinkClr val="tx"/>
                    </a:ext>
                  </a:extLst>
                </a:hlinkClick>
              </a:rPr>
              <a:t>Slidesgo</a:t>
            </a:r>
            <a:r>
              <a:rPr lang="en">
                <a:solidFill>
                  <a:schemeClr val="dk1"/>
                </a:solidFill>
                <a:latin typeface="Cairo"/>
                <a:ea typeface="Cairo"/>
                <a:cs typeface="Cairo"/>
                <a:sym typeface="Cairo"/>
              </a:rPr>
              <a:t>, including icons by</a:t>
            </a:r>
            <a:r>
              <a:rPr lang="en">
                <a:solidFill>
                  <a:schemeClr val="accent2"/>
                </a:solidFill>
                <a:latin typeface="Cairo"/>
                <a:ea typeface="Cairo"/>
                <a:cs typeface="Cairo"/>
                <a:sym typeface="Cairo"/>
              </a:rPr>
              <a:t> </a:t>
            </a:r>
            <a:r>
              <a:rPr b="1" lang="en">
                <a:solidFill>
                  <a:schemeClr val="dk2"/>
                </a:solidFill>
                <a:uFill>
                  <a:noFill/>
                </a:uFill>
                <a:latin typeface="Cairo"/>
                <a:ea typeface="Cairo"/>
                <a:cs typeface="Cairo"/>
                <a:sym typeface="Cairo"/>
                <a:hlinkClick r:id="rId3">
                  <a:extLst>
                    <a:ext uri="{A12FA001-AC4F-418D-AE19-62706E023703}">
                      <ahyp:hlinkClr val="tx"/>
                    </a:ext>
                  </a:extLst>
                </a:hlinkClick>
              </a:rPr>
              <a:t>Flaticon</a:t>
            </a:r>
            <a:r>
              <a:rPr b="1" lang="en">
                <a:solidFill>
                  <a:schemeClr val="dk2"/>
                </a:solidFill>
                <a:latin typeface="Cairo"/>
                <a:ea typeface="Cairo"/>
                <a:cs typeface="Cairo"/>
                <a:sym typeface="Cairo"/>
              </a:rPr>
              <a:t> </a:t>
            </a:r>
            <a:r>
              <a:rPr lang="en">
                <a:solidFill>
                  <a:schemeClr val="dk1"/>
                </a:solidFill>
                <a:latin typeface="Cairo"/>
                <a:ea typeface="Cairo"/>
                <a:cs typeface="Cairo"/>
                <a:sym typeface="Cairo"/>
              </a:rPr>
              <a:t>and infographics &amp; images by</a:t>
            </a:r>
            <a:r>
              <a:rPr lang="en">
                <a:solidFill>
                  <a:schemeClr val="accent2"/>
                </a:solidFill>
                <a:latin typeface="Cairo"/>
                <a:ea typeface="Cairo"/>
                <a:cs typeface="Cairo"/>
                <a:sym typeface="Cairo"/>
              </a:rPr>
              <a:t> </a:t>
            </a:r>
            <a:r>
              <a:rPr b="1" lang="en">
                <a:solidFill>
                  <a:schemeClr val="dk2"/>
                </a:solidFill>
                <a:uFill>
                  <a:noFill/>
                </a:uFill>
                <a:latin typeface="Cairo"/>
                <a:ea typeface="Cairo"/>
                <a:cs typeface="Cairo"/>
                <a:sym typeface="Cairo"/>
                <a:hlinkClick r:id="rId4">
                  <a:extLst>
                    <a:ext uri="{A12FA001-AC4F-418D-AE19-62706E023703}">
                      <ahyp:hlinkClr val="tx"/>
                    </a:ext>
                  </a:extLst>
                </a:hlinkClick>
              </a:rPr>
              <a:t>Freepik</a:t>
            </a:r>
            <a:endParaRPr b="1">
              <a:solidFill>
                <a:schemeClr val="dk2"/>
              </a:solidFill>
              <a:latin typeface="Cairo"/>
              <a:ea typeface="Cairo"/>
              <a:cs typeface="Cairo"/>
              <a:sym typeface="Cairo"/>
            </a:endParaRPr>
          </a:p>
        </p:txBody>
      </p:sp>
      <p:sp>
        <p:nvSpPr>
          <p:cNvPr id="697" name="Google Shape;697;p49"/>
          <p:cNvSpPr/>
          <p:nvPr/>
        </p:nvSpPr>
        <p:spPr>
          <a:xfrm>
            <a:off x="421775" y="3326314"/>
            <a:ext cx="230146" cy="230178"/>
          </a:xfrm>
          <a:custGeom>
            <a:rect b="b" l="l" r="r" t="t"/>
            <a:pathLst>
              <a:path extrusionOk="0" h="7240" w="7239">
                <a:moveTo>
                  <a:pt x="2869" y="1"/>
                </a:moveTo>
                <a:cubicBezTo>
                  <a:pt x="2536" y="1"/>
                  <a:pt x="2436" y="134"/>
                  <a:pt x="2436" y="435"/>
                </a:cubicBezTo>
                <a:lnTo>
                  <a:pt x="2436" y="2469"/>
                </a:lnTo>
                <a:lnTo>
                  <a:pt x="434" y="2469"/>
                </a:lnTo>
                <a:cubicBezTo>
                  <a:pt x="134" y="2469"/>
                  <a:pt x="0" y="2603"/>
                  <a:pt x="0" y="2903"/>
                </a:cubicBezTo>
                <a:lnTo>
                  <a:pt x="0" y="4304"/>
                </a:lnTo>
                <a:cubicBezTo>
                  <a:pt x="0" y="4638"/>
                  <a:pt x="134" y="4738"/>
                  <a:pt x="434" y="4738"/>
                </a:cubicBezTo>
                <a:lnTo>
                  <a:pt x="2436" y="4738"/>
                </a:lnTo>
                <a:lnTo>
                  <a:pt x="2436" y="6806"/>
                </a:lnTo>
                <a:cubicBezTo>
                  <a:pt x="2436" y="7106"/>
                  <a:pt x="2536" y="7239"/>
                  <a:pt x="2869" y="7239"/>
                </a:cubicBezTo>
                <a:lnTo>
                  <a:pt x="4370" y="7239"/>
                </a:lnTo>
                <a:cubicBezTo>
                  <a:pt x="4704" y="7239"/>
                  <a:pt x="4804" y="7106"/>
                  <a:pt x="4804" y="6806"/>
                </a:cubicBezTo>
                <a:lnTo>
                  <a:pt x="4804" y="4738"/>
                </a:lnTo>
                <a:lnTo>
                  <a:pt x="6805" y="4738"/>
                </a:lnTo>
                <a:cubicBezTo>
                  <a:pt x="7106" y="4738"/>
                  <a:pt x="7239" y="4604"/>
                  <a:pt x="7239" y="4304"/>
                </a:cubicBezTo>
                <a:lnTo>
                  <a:pt x="7239" y="2903"/>
                </a:lnTo>
                <a:cubicBezTo>
                  <a:pt x="7239" y="2603"/>
                  <a:pt x="7106" y="2469"/>
                  <a:pt x="6805" y="2469"/>
                </a:cubicBezTo>
                <a:lnTo>
                  <a:pt x="4804" y="2469"/>
                </a:lnTo>
                <a:lnTo>
                  <a:pt x="4804" y="435"/>
                </a:lnTo>
                <a:cubicBezTo>
                  <a:pt x="4804" y="134"/>
                  <a:pt x="4670" y="1"/>
                  <a:pt x="437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49"/>
          <p:cNvSpPr/>
          <p:nvPr/>
        </p:nvSpPr>
        <p:spPr>
          <a:xfrm>
            <a:off x="8305726" y="601184"/>
            <a:ext cx="230146" cy="230146"/>
          </a:xfrm>
          <a:custGeom>
            <a:rect b="b" l="l" r="r" t="t"/>
            <a:pathLst>
              <a:path extrusionOk="0" h="7239" w="7239">
                <a:moveTo>
                  <a:pt x="2835" y="0"/>
                </a:moveTo>
                <a:cubicBezTo>
                  <a:pt x="2535" y="0"/>
                  <a:pt x="2402" y="134"/>
                  <a:pt x="2402" y="434"/>
                </a:cubicBezTo>
                <a:lnTo>
                  <a:pt x="2402" y="2469"/>
                </a:lnTo>
                <a:lnTo>
                  <a:pt x="434" y="2469"/>
                </a:lnTo>
                <a:cubicBezTo>
                  <a:pt x="133" y="2469"/>
                  <a:pt x="0" y="2602"/>
                  <a:pt x="0" y="2902"/>
                </a:cubicBezTo>
                <a:lnTo>
                  <a:pt x="0" y="4303"/>
                </a:lnTo>
                <a:cubicBezTo>
                  <a:pt x="0" y="4604"/>
                  <a:pt x="133" y="4737"/>
                  <a:pt x="434" y="4737"/>
                </a:cubicBezTo>
                <a:lnTo>
                  <a:pt x="2402" y="4737"/>
                </a:lnTo>
                <a:lnTo>
                  <a:pt x="2402" y="6772"/>
                </a:lnTo>
                <a:cubicBezTo>
                  <a:pt x="2402" y="7105"/>
                  <a:pt x="2535" y="7239"/>
                  <a:pt x="2835" y="7239"/>
                </a:cubicBezTo>
                <a:lnTo>
                  <a:pt x="4370" y="7239"/>
                </a:lnTo>
                <a:cubicBezTo>
                  <a:pt x="4670" y="7239"/>
                  <a:pt x="4803" y="7105"/>
                  <a:pt x="4803" y="6772"/>
                </a:cubicBezTo>
                <a:lnTo>
                  <a:pt x="4803" y="4737"/>
                </a:lnTo>
                <a:lnTo>
                  <a:pt x="6805" y="4737"/>
                </a:lnTo>
                <a:cubicBezTo>
                  <a:pt x="7105" y="4737"/>
                  <a:pt x="7239" y="4604"/>
                  <a:pt x="7239" y="4303"/>
                </a:cubicBezTo>
                <a:lnTo>
                  <a:pt x="7239" y="2902"/>
                </a:lnTo>
                <a:cubicBezTo>
                  <a:pt x="7239" y="2602"/>
                  <a:pt x="7105" y="2469"/>
                  <a:pt x="6805" y="2469"/>
                </a:cubicBezTo>
                <a:lnTo>
                  <a:pt x="4803" y="2469"/>
                </a:lnTo>
                <a:lnTo>
                  <a:pt x="4803" y="434"/>
                </a:lnTo>
                <a:cubicBezTo>
                  <a:pt x="4803" y="134"/>
                  <a:pt x="4670" y="0"/>
                  <a:pt x="437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9" name="Google Shape;699;p49"/>
          <p:cNvGrpSpPr/>
          <p:nvPr/>
        </p:nvGrpSpPr>
        <p:grpSpPr>
          <a:xfrm rot="-1300979">
            <a:off x="7892288" y="4261283"/>
            <a:ext cx="643542" cy="377042"/>
            <a:chOff x="-1131628" y="1250953"/>
            <a:chExt cx="695437" cy="407447"/>
          </a:xfrm>
        </p:grpSpPr>
        <p:sp>
          <p:nvSpPr>
            <p:cNvPr id="700" name="Google Shape;700;p49"/>
            <p:cNvSpPr/>
            <p:nvPr/>
          </p:nvSpPr>
          <p:spPr>
            <a:xfrm>
              <a:off x="-1131628" y="1250953"/>
              <a:ext cx="695437" cy="407447"/>
            </a:xfrm>
            <a:custGeom>
              <a:rect b="b" l="l" r="r" t="t"/>
              <a:pathLst>
                <a:path extrusionOk="0" h="11648" w="19881">
                  <a:moveTo>
                    <a:pt x="15592" y="0"/>
                  </a:moveTo>
                  <a:cubicBezTo>
                    <a:pt x="15168" y="0"/>
                    <a:pt x="14735" y="71"/>
                    <a:pt x="14310" y="220"/>
                  </a:cubicBezTo>
                  <a:lnTo>
                    <a:pt x="3036" y="4256"/>
                  </a:lnTo>
                  <a:cubicBezTo>
                    <a:pt x="1034" y="4956"/>
                    <a:pt x="0" y="7125"/>
                    <a:pt x="701" y="9126"/>
                  </a:cubicBezTo>
                  <a:cubicBezTo>
                    <a:pt x="1252" y="10676"/>
                    <a:pt x="2735" y="11647"/>
                    <a:pt x="4318" y="11647"/>
                  </a:cubicBezTo>
                  <a:cubicBezTo>
                    <a:pt x="4745" y="11647"/>
                    <a:pt x="5179" y="11576"/>
                    <a:pt x="5604" y="11428"/>
                  </a:cubicBezTo>
                  <a:lnTo>
                    <a:pt x="16879" y="7425"/>
                  </a:lnTo>
                  <a:cubicBezTo>
                    <a:pt x="18847" y="6691"/>
                    <a:pt x="19881" y="4523"/>
                    <a:pt x="19180" y="2521"/>
                  </a:cubicBezTo>
                  <a:cubicBezTo>
                    <a:pt x="18629" y="971"/>
                    <a:pt x="17166" y="0"/>
                    <a:pt x="1559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49"/>
            <p:cNvSpPr/>
            <p:nvPr/>
          </p:nvSpPr>
          <p:spPr>
            <a:xfrm>
              <a:off x="-1131628" y="1328644"/>
              <a:ext cx="393245" cy="329756"/>
            </a:xfrm>
            <a:custGeom>
              <a:rect b="b" l="l" r="r" t="t"/>
              <a:pathLst>
                <a:path extrusionOk="0" h="9427" w="11242">
                  <a:moveTo>
                    <a:pt x="8673" y="0"/>
                  </a:moveTo>
                  <a:lnTo>
                    <a:pt x="3036" y="2035"/>
                  </a:lnTo>
                  <a:cubicBezTo>
                    <a:pt x="1034" y="2735"/>
                    <a:pt x="0" y="4904"/>
                    <a:pt x="701" y="6905"/>
                  </a:cubicBezTo>
                  <a:cubicBezTo>
                    <a:pt x="1252" y="8455"/>
                    <a:pt x="2735" y="9426"/>
                    <a:pt x="4318" y="9426"/>
                  </a:cubicBezTo>
                  <a:cubicBezTo>
                    <a:pt x="4745" y="9426"/>
                    <a:pt x="5179" y="9355"/>
                    <a:pt x="5604" y="9207"/>
                  </a:cubicBezTo>
                  <a:lnTo>
                    <a:pt x="11241" y="7205"/>
                  </a:lnTo>
                  <a:lnTo>
                    <a:pt x="867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49"/>
            <p:cNvSpPr/>
            <p:nvPr/>
          </p:nvSpPr>
          <p:spPr>
            <a:xfrm>
              <a:off x="-1033614" y="1304858"/>
              <a:ext cx="460931" cy="190956"/>
            </a:xfrm>
            <a:custGeom>
              <a:rect b="b" l="l" r="r" t="t"/>
              <a:pathLst>
                <a:path extrusionOk="0" h="5459" w="13177">
                  <a:moveTo>
                    <a:pt x="12479" y="0"/>
                  </a:moveTo>
                  <a:cubicBezTo>
                    <a:pt x="12400" y="0"/>
                    <a:pt x="12320" y="15"/>
                    <a:pt x="12242" y="46"/>
                  </a:cubicBezTo>
                  <a:lnTo>
                    <a:pt x="500" y="4216"/>
                  </a:lnTo>
                  <a:cubicBezTo>
                    <a:pt x="167" y="4349"/>
                    <a:pt x="0" y="4716"/>
                    <a:pt x="100" y="5050"/>
                  </a:cubicBezTo>
                  <a:cubicBezTo>
                    <a:pt x="205" y="5285"/>
                    <a:pt x="453" y="5459"/>
                    <a:pt x="716" y="5459"/>
                  </a:cubicBezTo>
                  <a:cubicBezTo>
                    <a:pt x="788" y="5459"/>
                    <a:pt x="862" y="5446"/>
                    <a:pt x="934" y="5417"/>
                  </a:cubicBezTo>
                  <a:lnTo>
                    <a:pt x="12676" y="1214"/>
                  </a:lnTo>
                  <a:cubicBezTo>
                    <a:pt x="13009" y="1114"/>
                    <a:pt x="13176" y="747"/>
                    <a:pt x="13076" y="413"/>
                  </a:cubicBezTo>
                  <a:cubicBezTo>
                    <a:pt x="12974" y="158"/>
                    <a:pt x="12735" y="0"/>
                    <a:pt x="12479" y="0"/>
                  </a:cubicBezTo>
                  <a:close/>
                </a:path>
              </a:pathLst>
            </a:custGeom>
            <a:solidFill>
              <a:srgbClr val="FAE9CD">
                <a:alpha val="48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3" name="Google Shape;703;p49"/>
          <p:cNvGrpSpPr/>
          <p:nvPr/>
        </p:nvGrpSpPr>
        <p:grpSpPr>
          <a:xfrm rot="-6220639">
            <a:off x="254530" y="708373"/>
            <a:ext cx="643516" cy="377027"/>
            <a:chOff x="-1131628" y="1250953"/>
            <a:chExt cx="695437" cy="407447"/>
          </a:xfrm>
        </p:grpSpPr>
        <p:sp>
          <p:nvSpPr>
            <p:cNvPr id="704" name="Google Shape;704;p49"/>
            <p:cNvSpPr/>
            <p:nvPr/>
          </p:nvSpPr>
          <p:spPr>
            <a:xfrm>
              <a:off x="-1131628" y="1250953"/>
              <a:ext cx="695437" cy="407447"/>
            </a:xfrm>
            <a:custGeom>
              <a:rect b="b" l="l" r="r" t="t"/>
              <a:pathLst>
                <a:path extrusionOk="0" h="11648" w="19881">
                  <a:moveTo>
                    <a:pt x="15592" y="0"/>
                  </a:moveTo>
                  <a:cubicBezTo>
                    <a:pt x="15168" y="0"/>
                    <a:pt x="14735" y="71"/>
                    <a:pt x="14310" y="220"/>
                  </a:cubicBezTo>
                  <a:lnTo>
                    <a:pt x="3036" y="4256"/>
                  </a:lnTo>
                  <a:cubicBezTo>
                    <a:pt x="1034" y="4956"/>
                    <a:pt x="0" y="7125"/>
                    <a:pt x="701" y="9126"/>
                  </a:cubicBezTo>
                  <a:cubicBezTo>
                    <a:pt x="1252" y="10676"/>
                    <a:pt x="2735" y="11647"/>
                    <a:pt x="4318" y="11647"/>
                  </a:cubicBezTo>
                  <a:cubicBezTo>
                    <a:pt x="4745" y="11647"/>
                    <a:pt x="5179" y="11576"/>
                    <a:pt x="5604" y="11428"/>
                  </a:cubicBezTo>
                  <a:lnTo>
                    <a:pt x="16879" y="7425"/>
                  </a:lnTo>
                  <a:cubicBezTo>
                    <a:pt x="18847" y="6691"/>
                    <a:pt x="19881" y="4523"/>
                    <a:pt x="19180" y="2521"/>
                  </a:cubicBezTo>
                  <a:cubicBezTo>
                    <a:pt x="18629" y="971"/>
                    <a:pt x="17166" y="0"/>
                    <a:pt x="1559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49"/>
            <p:cNvSpPr/>
            <p:nvPr/>
          </p:nvSpPr>
          <p:spPr>
            <a:xfrm>
              <a:off x="-1131628" y="1328644"/>
              <a:ext cx="393245" cy="329756"/>
            </a:xfrm>
            <a:custGeom>
              <a:rect b="b" l="l" r="r" t="t"/>
              <a:pathLst>
                <a:path extrusionOk="0" h="9427" w="11242">
                  <a:moveTo>
                    <a:pt x="8673" y="0"/>
                  </a:moveTo>
                  <a:lnTo>
                    <a:pt x="3036" y="2035"/>
                  </a:lnTo>
                  <a:cubicBezTo>
                    <a:pt x="1034" y="2735"/>
                    <a:pt x="0" y="4904"/>
                    <a:pt x="701" y="6905"/>
                  </a:cubicBezTo>
                  <a:cubicBezTo>
                    <a:pt x="1252" y="8455"/>
                    <a:pt x="2735" y="9426"/>
                    <a:pt x="4318" y="9426"/>
                  </a:cubicBezTo>
                  <a:cubicBezTo>
                    <a:pt x="4745" y="9426"/>
                    <a:pt x="5179" y="9355"/>
                    <a:pt x="5604" y="9207"/>
                  </a:cubicBezTo>
                  <a:lnTo>
                    <a:pt x="11241" y="7205"/>
                  </a:lnTo>
                  <a:lnTo>
                    <a:pt x="867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49"/>
            <p:cNvSpPr/>
            <p:nvPr/>
          </p:nvSpPr>
          <p:spPr>
            <a:xfrm>
              <a:off x="-1033614" y="1304858"/>
              <a:ext cx="460931" cy="190956"/>
            </a:xfrm>
            <a:custGeom>
              <a:rect b="b" l="l" r="r" t="t"/>
              <a:pathLst>
                <a:path extrusionOk="0" h="5459" w="13177">
                  <a:moveTo>
                    <a:pt x="12479" y="0"/>
                  </a:moveTo>
                  <a:cubicBezTo>
                    <a:pt x="12400" y="0"/>
                    <a:pt x="12320" y="15"/>
                    <a:pt x="12242" y="46"/>
                  </a:cubicBezTo>
                  <a:lnTo>
                    <a:pt x="500" y="4216"/>
                  </a:lnTo>
                  <a:cubicBezTo>
                    <a:pt x="167" y="4349"/>
                    <a:pt x="0" y="4716"/>
                    <a:pt x="100" y="5050"/>
                  </a:cubicBezTo>
                  <a:cubicBezTo>
                    <a:pt x="205" y="5285"/>
                    <a:pt x="453" y="5459"/>
                    <a:pt x="716" y="5459"/>
                  </a:cubicBezTo>
                  <a:cubicBezTo>
                    <a:pt x="788" y="5459"/>
                    <a:pt x="862" y="5446"/>
                    <a:pt x="934" y="5417"/>
                  </a:cubicBezTo>
                  <a:lnTo>
                    <a:pt x="12676" y="1214"/>
                  </a:lnTo>
                  <a:cubicBezTo>
                    <a:pt x="13009" y="1114"/>
                    <a:pt x="13176" y="747"/>
                    <a:pt x="13076" y="413"/>
                  </a:cubicBezTo>
                  <a:cubicBezTo>
                    <a:pt x="12974" y="158"/>
                    <a:pt x="12735" y="0"/>
                    <a:pt x="12479" y="0"/>
                  </a:cubicBezTo>
                  <a:close/>
                </a:path>
              </a:pathLst>
            </a:custGeom>
            <a:solidFill>
              <a:srgbClr val="FAE9CD">
                <a:alpha val="48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18">
    <p:spTree>
      <p:nvGrpSpPr>
        <p:cNvPr id="707" name="Shape 707"/>
        <p:cNvGrpSpPr/>
        <p:nvPr/>
      </p:nvGrpSpPr>
      <p:grpSpPr>
        <a:xfrm>
          <a:off x="0" y="0"/>
          <a:ext cx="0" cy="0"/>
          <a:chOff x="0" y="0"/>
          <a:chExt cx="0" cy="0"/>
        </a:xfrm>
      </p:grpSpPr>
      <p:sp>
        <p:nvSpPr>
          <p:cNvPr id="708" name="Google Shape;708;p50"/>
          <p:cNvSpPr/>
          <p:nvPr/>
        </p:nvSpPr>
        <p:spPr>
          <a:xfrm flipH="1">
            <a:off x="7533751" y="187875"/>
            <a:ext cx="207053" cy="207082"/>
          </a:xfrm>
          <a:custGeom>
            <a:rect b="b" l="l" r="r" t="t"/>
            <a:pathLst>
              <a:path extrusionOk="0" h="7240" w="7239">
                <a:moveTo>
                  <a:pt x="2869" y="1"/>
                </a:moveTo>
                <a:cubicBezTo>
                  <a:pt x="2536" y="1"/>
                  <a:pt x="2436" y="134"/>
                  <a:pt x="2436" y="435"/>
                </a:cubicBezTo>
                <a:lnTo>
                  <a:pt x="2436" y="2469"/>
                </a:lnTo>
                <a:lnTo>
                  <a:pt x="434" y="2469"/>
                </a:lnTo>
                <a:cubicBezTo>
                  <a:pt x="134" y="2469"/>
                  <a:pt x="0" y="2603"/>
                  <a:pt x="0" y="2903"/>
                </a:cubicBezTo>
                <a:lnTo>
                  <a:pt x="0" y="4304"/>
                </a:lnTo>
                <a:cubicBezTo>
                  <a:pt x="0" y="4638"/>
                  <a:pt x="134" y="4738"/>
                  <a:pt x="434" y="4738"/>
                </a:cubicBezTo>
                <a:lnTo>
                  <a:pt x="2436" y="4738"/>
                </a:lnTo>
                <a:lnTo>
                  <a:pt x="2436" y="6806"/>
                </a:lnTo>
                <a:cubicBezTo>
                  <a:pt x="2436" y="7106"/>
                  <a:pt x="2536" y="7239"/>
                  <a:pt x="2869" y="7239"/>
                </a:cubicBezTo>
                <a:lnTo>
                  <a:pt x="4370" y="7239"/>
                </a:lnTo>
                <a:cubicBezTo>
                  <a:pt x="4704" y="7239"/>
                  <a:pt x="4804" y="7106"/>
                  <a:pt x="4804" y="6806"/>
                </a:cubicBezTo>
                <a:lnTo>
                  <a:pt x="4804" y="4738"/>
                </a:lnTo>
                <a:lnTo>
                  <a:pt x="6805" y="4738"/>
                </a:lnTo>
                <a:cubicBezTo>
                  <a:pt x="7106" y="4738"/>
                  <a:pt x="7239" y="4604"/>
                  <a:pt x="7239" y="4304"/>
                </a:cubicBezTo>
                <a:lnTo>
                  <a:pt x="7239" y="2903"/>
                </a:lnTo>
                <a:cubicBezTo>
                  <a:pt x="7239" y="2603"/>
                  <a:pt x="7106" y="2469"/>
                  <a:pt x="6805" y="2469"/>
                </a:cubicBezTo>
                <a:lnTo>
                  <a:pt x="4804" y="2469"/>
                </a:lnTo>
                <a:lnTo>
                  <a:pt x="4804" y="435"/>
                </a:lnTo>
                <a:cubicBezTo>
                  <a:pt x="4804" y="134"/>
                  <a:pt x="4670" y="1"/>
                  <a:pt x="437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50"/>
          <p:cNvSpPr/>
          <p:nvPr/>
        </p:nvSpPr>
        <p:spPr>
          <a:xfrm flipH="1">
            <a:off x="8545229" y="3097714"/>
            <a:ext cx="230146" cy="230178"/>
          </a:xfrm>
          <a:custGeom>
            <a:rect b="b" l="l" r="r" t="t"/>
            <a:pathLst>
              <a:path extrusionOk="0" h="7240" w="7239">
                <a:moveTo>
                  <a:pt x="2869" y="1"/>
                </a:moveTo>
                <a:cubicBezTo>
                  <a:pt x="2536" y="1"/>
                  <a:pt x="2436" y="134"/>
                  <a:pt x="2436" y="435"/>
                </a:cubicBezTo>
                <a:lnTo>
                  <a:pt x="2436" y="2469"/>
                </a:lnTo>
                <a:lnTo>
                  <a:pt x="434" y="2469"/>
                </a:lnTo>
                <a:cubicBezTo>
                  <a:pt x="134" y="2469"/>
                  <a:pt x="0" y="2603"/>
                  <a:pt x="0" y="2903"/>
                </a:cubicBezTo>
                <a:lnTo>
                  <a:pt x="0" y="4304"/>
                </a:lnTo>
                <a:cubicBezTo>
                  <a:pt x="0" y="4638"/>
                  <a:pt x="134" y="4738"/>
                  <a:pt x="434" y="4738"/>
                </a:cubicBezTo>
                <a:lnTo>
                  <a:pt x="2436" y="4738"/>
                </a:lnTo>
                <a:lnTo>
                  <a:pt x="2436" y="6806"/>
                </a:lnTo>
                <a:cubicBezTo>
                  <a:pt x="2436" y="7106"/>
                  <a:pt x="2536" y="7239"/>
                  <a:pt x="2869" y="7239"/>
                </a:cubicBezTo>
                <a:lnTo>
                  <a:pt x="4370" y="7239"/>
                </a:lnTo>
                <a:cubicBezTo>
                  <a:pt x="4704" y="7239"/>
                  <a:pt x="4804" y="7106"/>
                  <a:pt x="4804" y="6806"/>
                </a:cubicBezTo>
                <a:lnTo>
                  <a:pt x="4804" y="4738"/>
                </a:lnTo>
                <a:lnTo>
                  <a:pt x="6805" y="4738"/>
                </a:lnTo>
                <a:cubicBezTo>
                  <a:pt x="7106" y="4738"/>
                  <a:pt x="7239" y="4604"/>
                  <a:pt x="7239" y="4304"/>
                </a:cubicBezTo>
                <a:lnTo>
                  <a:pt x="7239" y="2903"/>
                </a:lnTo>
                <a:cubicBezTo>
                  <a:pt x="7239" y="2603"/>
                  <a:pt x="7106" y="2469"/>
                  <a:pt x="6805" y="2469"/>
                </a:cubicBezTo>
                <a:lnTo>
                  <a:pt x="4804" y="2469"/>
                </a:lnTo>
                <a:lnTo>
                  <a:pt x="4804" y="435"/>
                </a:lnTo>
                <a:cubicBezTo>
                  <a:pt x="4804" y="134"/>
                  <a:pt x="4670" y="1"/>
                  <a:pt x="437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50"/>
          <p:cNvSpPr/>
          <p:nvPr/>
        </p:nvSpPr>
        <p:spPr>
          <a:xfrm flipH="1">
            <a:off x="273229" y="1136709"/>
            <a:ext cx="230146" cy="230146"/>
          </a:xfrm>
          <a:custGeom>
            <a:rect b="b" l="l" r="r" t="t"/>
            <a:pathLst>
              <a:path extrusionOk="0" h="7239" w="7239">
                <a:moveTo>
                  <a:pt x="2835" y="0"/>
                </a:moveTo>
                <a:cubicBezTo>
                  <a:pt x="2535" y="0"/>
                  <a:pt x="2402" y="134"/>
                  <a:pt x="2402" y="434"/>
                </a:cubicBezTo>
                <a:lnTo>
                  <a:pt x="2402" y="2469"/>
                </a:lnTo>
                <a:lnTo>
                  <a:pt x="434" y="2469"/>
                </a:lnTo>
                <a:cubicBezTo>
                  <a:pt x="133" y="2469"/>
                  <a:pt x="0" y="2602"/>
                  <a:pt x="0" y="2902"/>
                </a:cubicBezTo>
                <a:lnTo>
                  <a:pt x="0" y="4303"/>
                </a:lnTo>
                <a:cubicBezTo>
                  <a:pt x="0" y="4604"/>
                  <a:pt x="133" y="4737"/>
                  <a:pt x="434" y="4737"/>
                </a:cubicBezTo>
                <a:lnTo>
                  <a:pt x="2402" y="4737"/>
                </a:lnTo>
                <a:lnTo>
                  <a:pt x="2402" y="6772"/>
                </a:lnTo>
                <a:cubicBezTo>
                  <a:pt x="2402" y="7105"/>
                  <a:pt x="2535" y="7239"/>
                  <a:pt x="2835" y="7239"/>
                </a:cubicBezTo>
                <a:lnTo>
                  <a:pt x="4370" y="7239"/>
                </a:lnTo>
                <a:cubicBezTo>
                  <a:pt x="4670" y="7239"/>
                  <a:pt x="4803" y="7105"/>
                  <a:pt x="4803" y="6772"/>
                </a:cubicBezTo>
                <a:lnTo>
                  <a:pt x="4803" y="4737"/>
                </a:lnTo>
                <a:lnTo>
                  <a:pt x="6805" y="4737"/>
                </a:lnTo>
                <a:cubicBezTo>
                  <a:pt x="7105" y="4737"/>
                  <a:pt x="7239" y="4604"/>
                  <a:pt x="7239" y="4303"/>
                </a:cubicBezTo>
                <a:lnTo>
                  <a:pt x="7239" y="2902"/>
                </a:lnTo>
                <a:cubicBezTo>
                  <a:pt x="7239" y="2602"/>
                  <a:pt x="7105" y="2469"/>
                  <a:pt x="6805" y="2469"/>
                </a:cubicBezTo>
                <a:lnTo>
                  <a:pt x="4803" y="2469"/>
                </a:lnTo>
                <a:lnTo>
                  <a:pt x="4803" y="434"/>
                </a:lnTo>
                <a:cubicBezTo>
                  <a:pt x="4803" y="134"/>
                  <a:pt x="4670" y="0"/>
                  <a:pt x="437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50"/>
          <p:cNvSpPr/>
          <p:nvPr/>
        </p:nvSpPr>
        <p:spPr>
          <a:xfrm flipH="1">
            <a:off x="580337" y="4642328"/>
            <a:ext cx="231227" cy="230146"/>
          </a:xfrm>
          <a:custGeom>
            <a:rect b="b" l="l" r="r" t="t"/>
            <a:pathLst>
              <a:path extrusionOk="0" h="7239" w="7273">
                <a:moveTo>
                  <a:pt x="2902" y="0"/>
                </a:moveTo>
                <a:cubicBezTo>
                  <a:pt x="2569" y="0"/>
                  <a:pt x="2469" y="134"/>
                  <a:pt x="2469" y="434"/>
                </a:cubicBezTo>
                <a:lnTo>
                  <a:pt x="2469" y="2502"/>
                </a:lnTo>
                <a:lnTo>
                  <a:pt x="434" y="2502"/>
                </a:lnTo>
                <a:cubicBezTo>
                  <a:pt x="134" y="2502"/>
                  <a:pt x="0" y="2636"/>
                  <a:pt x="0" y="2936"/>
                </a:cubicBezTo>
                <a:lnTo>
                  <a:pt x="0" y="4303"/>
                </a:lnTo>
                <a:cubicBezTo>
                  <a:pt x="0" y="4637"/>
                  <a:pt x="134" y="4770"/>
                  <a:pt x="434" y="4770"/>
                </a:cubicBezTo>
                <a:lnTo>
                  <a:pt x="2435" y="4770"/>
                </a:lnTo>
                <a:lnTo>
                  <a:pt x="2435" y="6805"/>
                </a:lnTo>
                <a:cubicBezTo>
                  <a:pt x="2435" y="7106"/>
                  <a:pt x="2569" y="7239"/>
                  <a:pt x="2869" y="7239"/>
                </a:cubicBezTo>
                <a:lnTo>
                  <a:pt x="4404" y="7239"/>
                </a:lnTo>
                <a:cubicBezTo>
                  <a:pt x="4704" y="7239"/>
                  <a:pt x="4837" y="7106"/>
                  <a:pt x="4837" y="6805"/>
                </a:cubicBezTo>
                <a:lnTo>
                  <a:pt x="4837" y="4770"/>
                </a:lnTo>
                <a:lnTo>
                  <a:pt x="6839" y="4770"/>
                </a:lnTo>
                <a:cubicBezTo>
                  <a:pt x="7139" y="4770"/>
                  <a:pt x="7272" y="4637"/>
                  <a:pt x="7272" y="4303"/>
                </a:cubicBezTo>
                <a:lnTo>
                  <a:pt x="7272" y="2936"/>
                </a:lnTo>
                <a:cubicBezTo>
                  <a:pt x="7272" y="2602"/>
                  <a:pt x="7139" y="2502"/>
                  <a:pt x="6839" y="2502"/>
                </a:cubicBezTo>
                <a:lnTo>
                  <a:pt x="4837" y="2502"/>
                </a:lnTo>
                <a:lnTo>
                  <a:pt x="4837" y="434"/>
                </a:lnTo>
                <a:cubicBezTo>
                  <a:pt x="4837" y="134"/>
                  <a:pt x="4704" y="0"/>
                  <a:pt x="440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2" name="Google Shape;712;p50"/>
          <p:cNvGrpSpPr/>
          <p:nvPr/>
        </p:nvGrpSpPr>
        <p:grpSpPr>
          <a:xfrm flipH="1">
            <a:off x="145590" y="4105000"/>
            <a:ext cx="357775" cy="295791"/>
            <a:chOff x="-783927" y="2108838"/>
            <a:chExt cx="357775" cy="295791"/>
          </a:xfrm>
        </p:grpSpPr>
        <p:sp>
          <p:nvSpPr>
            <p:cNvPr id="713" name="Google Shape;713;p50"/>
            <p:cNvSpPr/>
            <p:nvPr/>
          </p:nvSpPr>
          <p:spPr>
            <a:xfrm>
              <a:off x="-783927" y="2108838"/>
              <a:ext cx="357775" cy="295791"/>
            </a:xfrm>
            <a:custGeom>
              <a:rect b="b" l="l" r="r" t="t"/>
              <a:pathLst>
                <a:path extrusionOk="0" h="8456" w="10228">
                  <a:moveTo>
                    <a:pt x="4674" y="1"/>
                  </a:moveTo>
                  <a:cubicBezTo>
                    <a:pt x="3660" y="1"/>
                    <a:pt x="2642" y="369"/>
                    <a:pt x="1835" y="1113"/>
                  </a:cubicBezTo>
                  <a:cubicBezTo>
                    <a:pt x="134" y="2681"/>
                    <a:pt x="1" y="5316"/>
                    <a:pt x="1568" y="7017"/>
                  </a:cubicBezTo>
                  <a:cubicBezTo>
                    <a:pt x="1735" y="7217"/>
                    <a:pt x="1935" y="7384"/>
                    <a:pt x="2135" y="7518"/>
                  </a:cubicBezTo>
                  <a:cubicBezTo>
                    <a:pt x="2962" y="8173"/>
                    <a:pt x="3852" y="8456"/>
                    <a:pt x="4706" y="8456"/>
                  </a:cubicBezTo>
                  <a:cubicBezTo>
                    <a:pt x="7680" y="8456"/>
                    <a:pt x="10227" y="5030"/>
                    <a:pt x="8206" y="1947"/>
                  </a:cubicBezTo>
                  <a:cubicBezTo>
                    <a:pt x="8073" y="1747"/>
                    <a:pt x="7906" y="1547"/>
                    <a:pt x="7739" y="1346"/>
                  </a:cubicBezTo>
                  <a:cubicBezTo>
                    <a:pt x="6916" y="452"/>
                    <a:pt x="5797" y="1"/>
                    <a:pt x="467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50"/>
            <p:cNvSpPr/>
            <p:nvPr/>
          </p:nvSpPr>
          <p:spPr>
            <a:xfrm>
              <a:off x="-745414" y="2137242"/>
              <a:ext cx="248568" cy="234576"/>
            </a:xfrm>
            <a:custGeom>
              <a:rect b="b" l="l" r="r" t="t"/>
              <a:pathLst>
                <a:path extrusionOk="0" h="6706" w="7106">
                  <a:moveTo>
                    <a:pt x="6038" y="1"/>
                  </a:moveTo>
                  <a:lnTo>
                    <a:pt x="0" y="5571"/>
                  </a:lnTo>
                  <a:cubicBezTo>
                    <a:pt x="134" y="5805"/>
                    <a:pt x="301" y="6005"/>
                    <a:pt x="467" y="6205"/>
                  </a:cubicBezTo>
                  <a:cubicBezTo>
                    <a:pt x="634" y="6405"/>
                    <a:pt x="834" y="6572"/>
                    <a:pt x="1034" y="6706"/>
                  </a:cubicBezTo>
                  <a:lnTo>
                    <a:pt x="7105" y="1135"/>
                  </a:lnTo>
                  <a:cubicBezTo>
                    <a:pt x="6972" y="935"/>
                    <a:pt x="6805" y="735"/>
                    <a:pt x="6638" y="534"/>
                  </a:cubicBezTo>
                  <a:cubicBezTo>
                    <a:pt x="6472" y="334"/>
                    <a:pt x="6271" y="167"/>
                    <a:pt x="603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5" name="Google Shape;715;p50"/>
          <p:cNvGrpSpPr/>
          <p:nvPr/>
        </p:nvGrpSpPr>
        <p:grpSpPr>
          <a:xfrm flipH="1" rot="6220639">
            <a:off x="8403879" y="350985"/>
            <a:ext cx="643516" cy="377027"/>
            <a:chOff x="-1131628" y="1250953"/>
            <a:chExt cx="695437" cy="407447"/>
          </a:xfrm>
        </p:grpSpPr>
        <p:sp>
          <p:nvSpPr>
            <p:cNvPr id="716" name="Google Shape;716;p50"/>
            <p:cNvSpPr/>
            <p:nvPr/>
          </p:nvSpPr>
          <p:spPr>
            <a:xfrm>
              <a:off x="-1131628" y="1250953"/>
              <a:ext cx="695437" cy="407447"/>
            </a:xfrm>
            <a:custGeom>
              <a:rect b="b" l="l" r="r" t="t"/>
              <a:pathLst>
                <a:path extrusionOk="0" h="11648" w="19881">
                  <a:moveTo>
                    <a:pt x="15592" y="0"/>
                  </a:moveTo>
                  <a:cubicBezTo>
                    <a:pt x="15168" y="0"/>
                    <a:pt x="14735" y="71"/>
                    <a:pt x="14310" y="220"/>
                  </a:cubicBezTo>
                  <a:lnTo>
                    <a:pt x="3036" y="4256"/>
                  </a:lnTo>
                  <a:cubicBezTo>
                    <a:pt x="1034" y="4956"/>
                    <a:pt x="0" y="7125"/>
                    <a:pt x="701" y="9126"/>
                  </a:cubicBezTo>
                  <a:cubicBezTo>
                    <a:pt x="1252" y="10676"/>
                    <a:pt x="2735" y="11647"/>
                    <a:pt x="4318" y="11647"/>
                  </a:cubicBezTo>
                  <a:cubicBezTo>
                    <a:pt x="4745" y="11647"/>
                    <a:pt x="5179" y="11576"/>
                    <a:pt x="5604" y="11428"/>
                  </a:cubicBezTo>
                  <a:lnTo>
                    <a:pt x="16879" y="7425"/>
                  </a:lnTo>
                  <a:cubicBezTo>
                    <a:pt x="18847" y="6691"/>
                    <a:pt x="19881" y="4523"/>
                    <a:pt x="19180" y="2521"/>
                  </a:cubicBezTo>
                  <a:cubicBezTo>
                    <a:pt x="18629" y="971"/>
                    <a:pt x="17166" y="0"/>
                    <a:pt x="1559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50"/>
            <p:cNvSpPr/>
            <p:nvPr/>
          </p:nvSpPr>
          <p:spPr>
            <a:xfrm>
              <a:off x="-1131628" y="1328644"/>
              <a:ext cx="393245" cy="329756"/>
            </a:xfrm>
            <a:custGeom>
              <a:rect b="b" l="l" r="r" t="t"/>
              <a:pathLst>
                <a:path extrusionOk="0" h="9427" w="11242">
                  <a:moveTo>
                    <a:pt x="8673" y="0"/>
                  </a:moveTo>
                  <a:lnTo>
                    <a:pt x="3036" y="2035"/>
                  </a:lnTo>
                  <a:cubicBezTo>
                    <a:pt x="1034" y="2735"/>
                    <a:pt x="0" y="4904"/>
                    <a:pt x="701" y="6905"/>
                  </a:cubicBezTo>
                  <a:cubicBezTo>
                    <a:pt x="1252" y="8455"/>
                    <a:pt x="2735" y="9426"/>
                    <a:pt x="4318" y="9426"/>
                  </a:cubicBezTo>
                  <a:cubicBezTo>
                    <a:pt x="4745" y="9426"/>
                    <a:pt x="5179" y="9355"/>
                    <a:pt x="5604" y="9207"/>
                  </a:cubicBezTo>
                  <a:lnTo>
                    <a:pt x="11241" y="7205"/>
                  </a:lnTo>
                  <a:lnTo>
                    <a:pt x="867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50"/>
            <p:cNvSpPr/>
            <p:nvPr/>
          </p:nvSpPr>
          <p:spPr>
            <a:xfrm>
              <a:off x="-1033614" y="1304858"/>
              <a:ext cx="460931" cy="190956"/>
            </a:xfrm>
            <a:custGeom>
              <a:rect b="b" l="l" r="r" t="t"/>
              <a:pathLst>
                <a:path extrusionOk="0" h="5459" w="13177">
                  <a:moveTo>
                    <a:pt x="12479" y="0"/>
                  </a:moveTo>
                  <a:cubicBezTo>
                    <a:pt x="12400" y="0"/>
                    <a:pt x="12320" y="15"/>
                    <a:pt x="12242" y="46"/>
                  </a:cubicBezTo>
                  <a:lnTo>
                    <a:pt x="500" y="4216"/>
                  </a:lnTo>
                  <a:cubicBezTo>
                    <a:pt x="167" y="4349"/>
                    <a:pt x="0" y="4716"/>
                    <a:pt x="100" y="5050"/>
                  </a:cubicBezTo>
                  <a:cubicBezTo>
                    <a:pt x="205" y="5285"/>
                    <a:pt x="453" y="5459"/>
                    <a:pt x="716" y="5459"/>
                  </a:cubicBezTo>
                  <a:cubicBezTo>
                    <a:pt x="788" y="5459"/>
                    <a:pt x="862" y="5446"/>
                    <a:pt x="934" y="5417"/>
                  </a:cubicBezTo>
                  <a:lnTo>
                    <a:pt x="12676" y="1214"/>
                  </a:lnTo>
                  <a:cubicBezTo>
                    <a:pt x="13009" y="1114"/>
                    <a:pt x="13176" y="747"/>
                    <a:pt x="13076" y="413"/>
                  </a:cubicBezTo>
                  <a:cubicBezTo>
                    <a:pt x="12974" y="158"/>
                    <a:pt x="12735" y="0"/>
                    <a:pt x="12479" y="0"/>
                  </a:cubicBezTo>
                  <a:close/>
                </a:path>
              </a:pathLst>
            </a:custGeom>
            <a:solidFill>
              <a:srgbClr val="FAE9CD">
                <a:alpha val="48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0" name="Shape 60"/>
        <p:cNvGrpSpPr/>
        <p:nvPr/>
      </p:nvGrpSpPr>
      <p:grpSpPr>
        <a:xfrm>
          <a:off x="0" y="0"/>
          <a:ext cx="0" cy="0"/>
          <a:chOff x="0" y="0"/>
          <a:chExt cx="0" cy="0"/>
        </a:xfrm>
      </p:grpSpPr>
      <p:sp>
        <p:nvSpPr>
          <p:cNvPr id="61" name="Google Shape;61;p6"/>
          <p:cNvSpPr txBox="1"/>
          <p:nvPr>
            <p:ph type="title"/>
          </p:nvPr>
        </p:nvSpPr>
        <p:spPr>
          <a:xfrm>
            <a:off x="713225" y="368825"/>
            <a:ext cx="77214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sz="3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62" name="Google Shape;62;p6"/>
          <p:cNvSpPr/>
          <p:nvPr/>
        </p:nvSpPr>
        <p:spPr>
          <a:xfrm flipH="1">
            <a:off x="662665" y="182084"/>
            <a:ext cx="230146" cy="230146"/>
          </a:xfrm>
          <a:custGeom>
            <a:rect b="b" l="l" r="r" t="t"/>
            <a:pathLst>
              <a:path extrusionOk="0" h="7239" w="7239">
                <a:moveTo>
                  <a:pt x="2835" y="0"/>
                </a:moveTo>
                <a:cubicBezTo>
                  <a:pt x="2535" y="0"/>
                  <a:pt x="2402" y="134"/>
                  <a:pt x="2402" y="434"/>
                </a:cubicBezTo>
                <a:lnTo>
                  <a:pt x="2402" y="2469"/>
                </a:lnTo>
                <a:lnTo>
                  <a:pt x="434" y="2469"/>
                </a:lnTo>
                <a:cubicBezTo>
                  <a:pt x="133" y="2469"/>
                  <a:pt x="0" y="2602"/>
                  <a:pt x="0" y="2902"/>
                </a:cubicBezTo>
                <a:lnTo>
                  <a:pt x="0" y="4303"/>
                </a:lnTo>
                <a:cubicBezTo>
                  <a:pt x="0" y="4604"/>
                  <a:pt x="133" y="4737"/>
                  <a:pt x="434" y="4737"/>
                </a:cubicBezTo>
                <a:lnTo>
                  <a:pt x="2402" y="4737"/>
                </a:lnTo>
                <a:lnTo>
                  <a:pt x="2402" y="6772"/>
                </a:lnTo>
                <a:cubicBezTo>
                  <a:pt x="2402" y="7105"/>
                  <a:pt x="2535" y="7239"/>
                  <a:pt x="2835" y="7239"/>
                </a:cubicBezTo>
                <a:lnTo>
                  <a:pt x="4370" y="7239"/>
                </a:lnTo>
                <a:cubicBezTo>
                  <a:pt x="4670" y="7239"/>
                  <a:pt x="4803" y="7105"/>
                  <a:pt x="4803" y="6772"/>
                </a:cubicBezTo>
                <a:lnTo>
                  <a:pt x="4803" y="4737"/>
                </a:lnTo>
                <a:lnTo>
                  <a:pt x="6805" y="4737"/>
                </a:lnTo>
                <a:cubicBezTo>
                  <a:pt x="7105" y="4737"/>
                  <a:pt x="7239" y="4604"/>
                  <a:pt x="7239" y="4303"/>
                </a:cubicBezTo>
                <a:lnTo>
                  <a:pt x="7239" y="2902"/>
                </a:lnTo>
                <a:cubicBezTo>
                  <a:pt x="7239" y="2602"/>
                  <a:pt x="7105" y="2469"/>
                  <a:pt x="6805" y="2469"/>
                </a:cubicBezTo>
                <a:lnTo>
                  <a:pt x="4803" y="2469"/>
                </a:lnTo>
                <a:lnTo>
                  <a:pt x="4803" y="434"/>
                </a:lnTo>
                <a:cubicBezTo>
                  <a:pt x="4803" y="134"/>
                  <a:pt x="4670" y="0"/>
                  <a:pt x="437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6"/>
          <p:cNvSpPr/>
          <p:nvPr/>
        </p:nvSpPr>
        <p:spPr>
          <a:xfrm flipH="1">
            <a:off x="210336" y="4702903"/>
            <a:ext cx="231227" cy="230146"/>
          </a:xfrm>
          <a:custGeom>
            <a:rect b="b" l="l" r="r" t="t"/>
            <a:pathLst>
              <a:path extrusionOk="0" h="7239" w="7273">
                <a:moveTo>
                  <a:pt x="2902" y="0"/>
                </a:moveTo>
                <a:cubicBezTo>
                  <a:pt x="2569" y="0"/>
                  <a:pt x="2469" y="134"/>
                  <a:pt x="2469" y="434"/>
                </a:cubicBezTo>
                <a:lnTo>
                  <a:pt x="2469" y="2502"/>
                </a:lnTo>
                <a:lnTo>
                  <a:pt x="434" y="2502"/>
                </a:lnTo>
                <a:cubicBezTo>
                  <a:pt x="134" y="2502"/>
                  <a:pt x="0" y="2636"/>
                  <a:pt x="0" y="2936"/>
                </a:cubicBezTo>
                <a:lnTo>
                  <a:pt x="0" y="4303"/>
                </a:lnTo>
                <a:cubicBezTo>
                  <a:pt x="0" y="4637"/>
                  <a:pt x="134" y="4770"/>
                  <a:pt x="434" y="4770"/>
                </a:cubicBezTo>
                <a:lnTo>
                  <a:pt x="2435" y="4770"/>
                </a:lnTo>
                <a:lnTo>
                  <a:pt x="2435" y="6805"/>
                </a:lnTo>
                <a:cubicBezTo>
                  <a:pt x="2435" y="7106"/>
                  <a:pt x="2569" y="7239"/>
                  <a:pt x="2869" y="7239"/>
                </a:cubicBezTo>
                <a:lnTo>
                  <a:pt x="4404" y="7239"/>
                </a:lnTo>
                <a:cubicBezTo>
                  <a:pt x="4704" y="7239"/>
                  <a:pt x="4837" y="7106"/>
                  <a:pt x="4837" y="6805"/>
                </a:cubicBezTo>
                <a:lnTo>
                  <a:pt x="4837" y="4770"/>
                </a:lnTo>
                <a:lnTo>
                  <a:pt x="6839" y="4770"/>
                </a:lnTo>
                <a:cubicBezTo>
                  <a:pt x="7139" y="4770"/>
                  <a:pt x="7272" y="4637"/>
                  <a:pt x="7272" y="4303"/>
                </a:cubicBezTo>
                <a:lnTo>
                  <a:pt x="7272" y="2936"/>
                </a:lnTo>
                <a:cubicBezTo>
                  <a:pt x="7272" y="2602"/>
                  <a:pt x="7139" y="2502"/>
                  <a:pt x="6839" y="2502"/>
                </a:cubicBezTo>
                <a:lnTo>
                  <a:pt x="4837" y="2502"/>
                </a:lnTo>
                <a:lnTo>
                  <a:pt x="4837" y="434"/>
                </a:lnTo>
                <a:cubicBezTo>
                  <a:pt x="4837" y="134"/>
                  <a:pt x="4704" y="0"/>
                  <a:pt x="440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 name="Google Shape;64;p6"/>
          <p:cNvGrpSpPr/>
          <p:nvPr/>
        </p:nvGrpSpPr>
        <p:grpSpPr>
          <a:xfrm flipH="1">
            <a:off x="147050" y="539488"/>
            <a:ext cx="357775" cy="295791"/>
            <a:chOff x="-783927" y="2108838"/>
            <a:chExt cx="357775" cy="295791"/>
          </a:xfrm>
        </p:grpSpPr>
        <p:sp>
          <p:nvSpPr>
            <p:cNvPr id="65" name="Google Shape;65;p6"/>
            <p:cNvSpPr/>
            <p:nvPr/>
          </p:nvSpPr>
          <p:spPr>
            <a:xfrm>
              <a:off x="-783927" y="2108838"/>
              <a:ext cx="357775" cy="295791"/>
            </a:xfrm>
            <a:custGeom>
              <a:rect b="b" l="l" r="r" t="t"/>
              <a:pathLst>
                <a:path extrusionOk="0" h="8456" w="10228">
                  <a:moveTo>
                    <a:pt x="4674" y="1"/>
                  </a:moveTo>
                  <a:cubicBezTo>
                    <a:pt x="3660" y="1"/>
                    <a:pt x="2642" y="369"/>
                    <a:pt x="1835" y="1113"/>
                  </a:cubicBezTo>
                  <a:cubicBezTo>
                    <a:pt x="134" y="2681"/>
                    <a:pt x="1" y="5316"/>
                    <a:pt x="1568" y="7017"/>
                  </a:cubicBezTo>
                  <a:cubicBezTo>
                    <a:pt x="1735" y="7217"/>
                    <a:pt x="1935" y="7384"/>
                    <a:pt x="2135" y="7518"/>
                  </a:cubicBezTo>
                  <a:cubicBezTo>
                    <a:pt x="2962" y="8173"/>
                    <a:pt x="3852" y="8456"/>
                    <a:pt x="4706" y="8456"/>
                  </a:cubicBezTo>
                  <a:cubicBezTo>
                    <a:pt x="7680" y="8456"/>
                    <a:pt x="10227" y="5030"/>
                    <a:pt x="8206" y="1947"/>
                  </a:cubicBezTo>
                  <a:cubicBezTo>
                    <a:pt x="8073" y="1747"/>
                    <a:pt x="7906" y="1547"/>
                    <a:pt x="7739" y="1346"/>
                  </a:cubicBezTo>
                  <a:cubicBezTo>
                    <a:pt x="6916" y="452"/>
                    <a:pt x="5797" y="1"/>
                    <a:pt x="467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6"/>
            <p:cNvSpPr/>
            <p:nvPr/>
          </p:nvSpPr>
          <p:spPr>
            <a:xfrm>
              <a:off x="-745414" y="2137242"/>
              <a:ext cx="248568" cy="234576"/>
            </a:xfrm>
            <a:custGeom>
              <a:rect b="b" l="l" r="r" t="t"/>
              <a:pathLst>
                <a:path extrusionOk="0" h="6706" w="7106">
                  <a:moveTo>
                    <a:pt x="6038" y="1"/>
                  </a:moveTo>
                  <a:lnTo>
                    <a:pt x="0" y="5571"/>
                  </a:lnTo>
                  <a:cubicBezTo>
                    <a:pt x="134" y="5805"/>
                    <a:pt x="301" y="6005"/>
                    <a:pt x="467" y="6205"/>
                  </a:cubicBezTo>
                  <a:cubicBezTo>
                    <a:pt x="634" y="6405"/>
                    <a:pt x="834" y="6572"/>
                    <a:pt x="1034" y="6706"/>
                  </a:cubicBezTo>
                  <a:lnTo>
                    <a:pt x="7105" y="1135"/>
                  </a:lnTo>
                  <a:cubicBezTo>
                    <a:pt x="6972" y="935"/>
                    <a:pt x="6805" y="735"/>
                    <a:pt x="6638" y="534"/>
                  </a:cubicBezTo>
                  <a:cubicBezTo>
                    <a:pt x="6472" y="334"/>
                    <a:pt x="6271" y="167"/>
                    <a:pt x="603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 name="Google Shape;67;p6"/>
          <p:cNvGrpSpPr/>
          <p:nvPr/>
        </p:nvGrpSpPr>
        <p:grpSpPr>
          <a:xfrm flipH="1" rot="-4467977">
            <a:off x="8309169" y="4499639"/>
            <a:ext cx="632709" cy="411772"/>
            <a:chOff x="-6156016" y="2887633"/>
            <a:chExt cx="683789" cy="445016"/>
          </a:xfrm>
        </p:grpSpPr>
        <p:sp>
          <p:nvSpPr>
            <p:cNvPr id="68" name="Google Shape;68;p6"/>
            <p:cNvSpPr/>
            <p:nvPr/>
          </p:nvSpPr>
          <p:spPr>
            <a:xfrm>
              <a:off x="-6156016" y="2887633"/>
              <a:ext cx="683789" cy="445016"/>
            </a:xfrm>
            <a:custGeom>
              <a:rect b="b" l="l" r="r" t="t"/>
              <a:pathLst>
                <a:path extrusionOk="0" h="12722" w="19548">
                  <a:moveTo>
                    <a:pt x="15192" y="1"/>
                  </a:moveTo>
                  <a:cubicBezTo>
                    <a:pt x="14649" y="1"/>
                    <a:pt x="14098" y="117"/>
                    <a:pt x="13577" y="364"/>
                  </a:cubicBezTo>
                  <a:lnTo>
                    <a:pt x="2736" y="5435"/>
                  </a:lnTo>
                  <a:cubicBezTo>
                    <a:pt x="834" y="6335"/>
                    <a:pt x="0" y="8604"/>
                    <a:pt x="901" y="10505"/>
                  </a:cubicBezTo>
                  <a:cubicBezTo>
                    <a:pt x="1557" y="11914"/>
                    <a:pt x="2938" y="12721"/>
                    <a:pt x="4374" y="12721"/>
                  </a:cubicBezTo>
                  <a:cubicBezTo>
                    <a:pt x="4910" y="12721"/>
                    <a:pt x="5454" y="12609"/>
                    <a:pt x="5971" y="12373"/>
                  </a:cubicBezTo>
                  <a:lnTo>
                    <a:pt x="16812" y="7269"/>
                  </a:lnTo>
                  <a:cubicBezTo>
                    <a:pt x="18714" y="6402"/>
                    <a:pt x="19548" y="4100"/>
                    <a:pt x="18647" y="2199"/>
                  </a:cubicBezTo>
                  <a:cubicBezTo>
                    <a:pt x="18017" y="819"/>
                    <a:pt x="16632" y="1"/>
                    <a:pt x="1519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6"/>
            <p:cNvSpPr/>
            <p:nvPr/>
          </p:nvSpPr>
          <p:spPr>
            <a:xfrm>
              <a:off x="-6156016" y="2989040"/>
              <a:ext cx="397932" cy="343154"/>
            </a:xfrm>
            <a:custGeom>
              <a:rect b="b" l="l" r="r" t="t"/>
              <a:pathLst>
                <a:path extrusionOk="0" h="9810" w="11376">
                  <a:moveTo>
                    <a:pt x="8139" y="0"/>
                  </a:moveTo>
                  <a:lnTo>
                    <a:pt x="2736" y="2536"/>
                  </a:lnTo>
                  <a:cubicBezTo>
                    <a:pt x="834" y="3436"/>
                    <a:pt x="0" y="5705"/>
                    <a:pt x="901" y="7606"/>
                  </a:cubicBezTo>
                  <a:cubicBezTo>
                    <a:pt x="1552" y="9004"/>
                    <a:pt x="2916" y="9809"/>
                    <a:pt x="4340" y="9809"/>
                  </a:cubicBezTo>
                  <a:cubicBezTo>
                    <a:pt x="4887" y="9809"/>
                    <a:pt x="5443" y="9691"/>
                    <a:pt x="5971" y="9441"/>
                  </a:cubicBezTo>
                  <a:lnTo>
                    <a:pt x="11375" y="6905"/>
                  </a:lnTo>
                  <a:lnTo>
                    <a:pt x="813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6"/>
            <p:cNvSpPr/>
            <p:nvPr/>
          </p:nvSpPr>
          <p:spPr>
            <a:xfrm>
              <a:off x="-6060345" y="2943356"/>
              <a:ext cx="444596" cy="229084"/>
            </a:xfrm>
            <a:custGeom>
              <a:rect b="b" l="l" r="r" t="t"/>
              <a:pathLst>
                <a:path extrusionOk="0" h="6549" w="12710">
                  <a:moveTo>
                    <a:pt x="12036" y="0"/>
                  </a:moveTo>
                  <a:cubicBezTo>
                    <a:pt x="11940" y="0"/>
                    <a:pt x="11840" y="24"/>
                    <a:pt x="11742" y="72"/>
                  </a:cubicBezTo>
                  <a:lnTo>
                    <a:pt x="434" y="5343"/>
                  </a:lnTo>
                  <a:cubicBezTo>
                    <a:pt x="134" y="5509"/>
                    <a:pt x="1" y="5876"/>
                    <a:pt x="134" y="6177"/>
                  </a:cubicBezTo>
                  <a:cubicBezTo>
                    <a:pt x="228" y="6413"/>
                    <a:pt x="457" y="6549"/>
                    <a:pt x="688" y="6549"/>
                  </a:cubicBezTo>
                  <a:cubicBezTo>
                    <a:pt x="784" y="6549"/>
                    <a:pt x="880" y="6526"/>
                    <a:pt x="968" y="6477"/>
                  </a:cubicBezTo>
                  <a:lnTo>
                    <a:pt x="12276" y="1206"/>
                  </a:lnTo>
                  <a:cubicBezTo>
                    <a:pt x="12576" y="1040"/>
                    <a:pt x="12710" y="673"/>
                    <a:pt x="12576" y="372"/>
                  </a:cubicBezTo>
                  <a:cubicBezTo>
                    <a:pt x="12482" y="136"/>
                    <a:pt x="12270" y="0"/>
                    <a:pt x="12036" y="0"/>
                  </a:cubicBezTo>
                  <a:close/>
                </a:path>
              </a:pathLst>
            </a:custGeom>
            <a:solidFill>
              <a:srgbClr val="FAE9CD">
                <a:alpha val="48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 name="Google Shape;71;p6"/>
          <p:cNvSpPr/>
          <p:nvPr/>
        </p:nvSpPr>
        <p:spPr>
          <a:xfrm flipH="1">
            <a:off x="8601440" y="270377"/>
            <a:ext cx="230146" cy="230178"/>
          </a:xfrm>
          <a:custGeom>
            <a:rect b="b" l="l" r="r" t="t"/>
            <a:pathLst>
              <a:path extrusionOk="0" h="7240" w="7239">
                <a:moveTo>
                  <a:pt x="2869" y="1"/>
                </a:moveTo>
                <a:cubicBezTo>
                  <a:pt x="2536" y="1"/>
                  <a:pt x="2436" y="134"/>
                  <a:pt x="2436" y="435"/>
                </a:cubicBezTo>
                <a:lnTo>
                  <a:pt x="2436" y="2469"/>
                </a:lnTo>
                <a:lnTo>
                  <a:pt x="434" y="2469"/>
                </a:lnTo>
                <a:cubicBezTo>
                  <a:pt x="134" y="2469"/>
                  <a:pt x="0" y="2603"/>
                  <a:pt x="0" y="2903"/>
                </a:cubicBezTo>
                <a:lnTo>
                  <a:pt x="0" y="4304"/>
                </a:lnTo>
                <a:cubicBezTo>
                  <a:pt x="0" y="4638"/>
                  <a:pt x="134" y="4738"/>
                  <a:pt x="434" y="4738"/>
                </a:cubicBezTo>
                <a:lnTo>
                  <a:pt x="2436" y="4738"/>
                </a:lnTo>
                <a:lnTo>
                  <a:pt x="2436" y="6806"/>
                </a:lnTo>
                <a:cubicBezTo>
                  <a:pt x="2436" y="7106"/>
                  <a:pt x="2536" y="7239"/>
                  <a:pt x="2869" y="7239"/>
                </a:cubicBezTo>
                <a:lnTo>
                  <a:pt x="4370" y="7239"/>
                </a:lnTo>
                <a:cubicBezTo>
                  <a:pt x="4704" y="7239"/>
                  <a:pt x="4804" y="7106"/>
                  <a:pt x="4804" y="6806"/>
                </a:cubicBezTo>
                <a:lnTo>
                  <a:pt x="4804" y="4738"/>
                </a:lnTo>
                <a:lnTo>
                  <a:pt x="6805" y="4738"/>
                </a:lnTo>
                <a:cubicBezTo>
                  <a:pt x="7106" y="4738"/>
                  <a:pt x="7239" y="4604"/>
                  <a:pt x="7239" y="4304"/>
                </a:cubicBezTo>
                <a:lnTo>
                  <a:pt x="7239" y="2903"/>
                </a:lnTo>
                <a:cubicBezTo>
                  <a:pt x="7239" y="2603"/>
                  <a:pt x="7106" y="2469"/>
                  <a:pt x="6805" y="2469"/>
                </a:cubicBezTo>
                <a:lnTo>
                  <a:pt x="4804" y="2469"/>
                </a:lnTo>
                <a:lnTo>
                  <a:pt x="4804" y="435"/>
                </a:lnTo>
                <a:cubicBezTo>
                  <a:pt x="4804" y="134"/>
                  <a:pt x="4670" y="1"/>
                  <a:pt x="437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19">
    <p:spTree>
      <p:nvGrpSpPr>
        <p:cNvPr id="719" name="Shape 719"/>
        <p:cNvGrpSpPr/>
        <p:nvPr/>
      </p:nvGrpSpPr>
      <p:grpSpPr>
        <a:xfrm>
          <a:off x="0" y="0"/>
          <a:ext cx="0" cy="0"/>
          <a:chOff x="0" y="0"/>
          <a:chExt cx="0" cy="0"/>
        </a:xfrm>
      </p:grpSpPr>
      <p:sp>
        <p:nvSpPr>
          <p:cNvPr id="720" name="Google Shape;720;p51"/>
          <p:cNvSpPr/>
          <p:nvPr/>
        </p:nvSpPr>
        <p:spPr>
          <a:xfrm rot="10800000">
            <a:off x="8023831" y="4722682"/>
            <a:ext cx="207053" cy="207082"/>
          </a:xfrm>
          <a:custGeom>
            <a:rect b="b" l="l" r="r" t="t"/>
            <a:pathLst>
              <a:path extrusionOk="0" h="7240" w="7239">
                <a:moveTo>
                  <a:pt x="2869" y="1"/>
                </a:moveTo>
                <a:cubicBezTo>
                  <a:pt x="2536" y="1"/>
                  <a:pt x="2436" y="134"/>
                  <a:pt x="2436" y="435"/>
                </a:cubicBezTo>
                <a:lnTo>
                  <a:pt x="2436" y="2469"/>
                </a:lnTo>
                <a:lnTo>
                  <a:pt x="434" y="2469"/>
                </a:lnTo>
                <a:cubicBezTo>
                  <a:pt x="134" y="2469"/>
                  <a:pt x="0" y="2603"/>
                  <a:pt x="0" y="2903"/>
                </a:cubicBezTo>
                <a:lnTo>
                  <a:pt x="0" y="4304"/>
                </a:lnTo>
                <a:cubicBezTo>
                  <a:pt x="0" y="4638"/>
                  <a:pt x="134" y="4738"/>
                  <a:pt x="434" y="4738"/>
                </a:cubicBezTo>
                <a:lnTo>
                  <a:pt x="2436" y="4738"/>
                </a:lnTo>
                <a:lnTo>
                  <a:pt x="2436" y="6806"/>
                </a:lnTo>
                <a:cubicBezTo>
                  <a:pt x="2436" y="7106"/>
                  <a:pt x="2536" y="7239"/>
                  <a:pt x="2869" y="7239"/>
                </a:cubicBezTo>
                <a:lnTo>
                  <a:pt x="4370" y="7239"/>
                </a:lnTo>
                <a:cubicBezTo>
                  <a:pt x="4704" y="7239"/>
                  <a:pt x="4804" y="7106"/>
                  <a:pt x="4804" y="6806"/>
                </a:cubicBezTo>
                <a:lnTo>
                  <a:pt x="4804" y="4738"/>
                </a:lnTo>
                <a:lnTo>
                  <a:pt x="6805" y="4738"/>
                </a:lnTo>
                <a:cubicBezTo>
                  <a:pt x="7106" y="4738"/>
                  <a:pt x="7239" y="4604"/>
                  <a:pt x="7239" y="4304"/>
                </a:cubicBezTo>
                <a:lnTo>
                  <a:pt x="7239" y="2903"/>
                </a:lnTo>
                <a:cubicBezTo>
                  <a:pt x="7239" y="2603"/>
                  <a:pt x="7106" y="2469"/>
                  <a:pt x="6805" y="2469"/>
                </a:cubicBezTo>
                <a:lnTo>
                  <a:pt x="4804" y="2469"/>
                </a:lnTo>
                <a:lnTo>
                  <a:pt x="4804" y="435"/>
                </a:lnTo>
                <a:cubicBezTo>
                  <a:pt x="4804" y="134"/>
                  <a:pt x="4670" y="1"/>
                  <a:pt x="437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51"/>
          <p:cNvSpPr/>
          <p:nvPr/>
        </p:nvSpPr>
        <p:spPr>
          <a:xfrm rot="10800000">
            <a:off x="8724584" y="808997"/>
            <a:ext cx="230146" cy="230178"/>
          </a:xfrm>
          <a:custGeom>
            <a:rect b="b" l="l" r="r" t="t"/>
            <a:pathLst>
              <a:path extrusionOk="0" h="7240" w="7239">
                <a:moveTo>
                  <a:pt x="2869" y="1"/>
                </a:moveTo>
                <a:cubicBezTo>
                  <a:pt x="2536" y="1"/>
                  <a:pt x="2436" y="134"/>
                  <a:pt x="2436" y="435"/>
                </a:cubicBezTo>
                <a:lnTo>
                  <a:pt x="2436" y="2469"/>
                </a:lnTo>
                <a:lnTo>
                  <a:pt x="434" y="2469"/>
                </a:lnTo>
                <a:cubicBezTo>
                  <a:pt x="134" y="2469"/>
                  <a:pt x="0" y="2603"/>
                  <a:pt x="0" y="2903"/>
                </a:cubicBezTo>
                <a:lnTo>
                  <a:pt x="0" y="4304"/>
                </a:lnTo>
                <a:cubicBezTo>
                  <a:pt x="0" y="4638"/>
                  <a:pt x="134" y="4738"/>
                  <a:pt x="434" y="4738"/>
                </a:cubicBezTo>
                <a:lnTo>
                  <a:pt x="2436" y="4738"/>
                </a:lnTo>
                <a:lnTo>
                  <a:pt x="2436" y="6806"/>
                </a:lnTo>
                <a:cubicBezTo>
                  <a:pt x="2436" y="7106"/>
                  <a:pt x="2536" y="7239"/>
                  <a:pt x="2869" y="7239"/>
                </a:cubicBezTo>
                <a:lnTo>
                  <a:pt x="4370" y="7239"/>
                </a:lnTo>
                <a:cubicBezTo>
                  <a:pt x="4704" y="7239"/>
                  <a:pt x="4804" y="7106"/>
                  <a:pt x="4804" y="6806"/>
                </a:cubicBezTo>
                <a:lnTo>
                  <a:pt x="4804" y="4738"/>
                </a:lnTo>
                <a:lnTo>
                  <a:pt x="6805" y="4738"/>
                </a:lnTo>
                <a:cubicBezTo>
                  <a:pt x="7106" y="4738"/>
                  <a:pt x="7239" y="4604"/>
                  <a:pt x="7239" y="4304"/>
                </a:cubicBezTo>
                <a:lnTo>
                  <a:pt x="7239" y="2903"/>
                </a:lnTo>
                <a:cubicBezTo>
                  <a:pt x="7239" y="2603"/>
                  <a:pt x="7106" y="2469"/>
                  <a:pt x="6805" y="2469"/>
                </a:cubicBezTo>
                <a:lnTo>
                  <a:pt x="4804" y="2469"/>
                </a:lnTo>
                <a:lnTo>
                  <a:pt x="4804" y="435"/>
                </a:lnTo>
                <a:cubicBezTo>
                  <a:pt x="4804" y="134"/>
                  <a:pt x="4670" y="1"/>
                  <a:pt x="437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51"/>
          <p:cNvSpPr/>
          <p:nvPr/>
        </p:nvSpPr>
        <p:spPr>
          <a:xfrm rot="10800000">
            <a:off x="387021" y="4655384"/>
            <a:ext cx="230146" cy="230146"/>
          </a:xfrm>
          <a:custGeom>
            <a:rect b="b" l="l" r="r" t="t"/>
            <a:pathLst>
              <a:path extrusionOk="0" h="7239" w="7239">
                <a:moveTo>
                  <a:pt x="2835" y="0"/>
                </a:moveTo>
                <a:cubicBezTo>
                  <a:pt x="2535" y="0"/>
                  <a:pt x="2402" y="134"/>
                  <a:pt x="2402" y="434"/>
                </a:cubicBezTo>
                <a:lnTo>
                  <a:pt x="2402" y="2469"/>
                </a:lnTo>
                <a:lnTo>
                  <a:pt x="434" y="2469"/>
                </a:lnTo>
                <a:cubicBezTo>
                  <a:pt x="133" y="2469"/>
                  <a:pt x="0" y="2602"/>
                  <a:pt x="0" y="2902"/>
                </a:cubicBezTo>
                <a:lnTo>
                  <a:pt x="0" y="4303"/>
                </a:lnTo>
                <a:cubicBezTo>
                  <a:pt x="0" y="4604"/>
                  <a:pt x="133" y="4737"/>
                  <a:pt x="434" y="4737"/>
                </a:cubicBezTo>
                <a:lnTo>
                  <a:pt x="2402" y="4737"/>
                </a:lnTo>
                <a:lnTo>
                  <a:pt x="2402" y="6772"/>
                </a:lnTo>
                <a:cubicBezTo>
                  <a:pt x="2402" y="7105"/>
                  <a:pt x="2535" y="7239"/>
                  <a:pt x="2835" y="7239"/>
                </a:cubicBezTo>
                <a:lnTo>
                  <a:pt x="4370" y="7239"/>
                </a:lnTo>
                <a:cubicBezTo>
                  <a:pt x="4670" y="7239"/>
                  <a:pt x="4803" y="7105"/>
                  <a:pt x="4803" y="6772"/>
                </a:cubicBezTo>
                <a:lnTo>
                  <a:pt x="4803" y="4737"/>
                </a:lnTo>
                <a:lnTo>
                  <a:pt x="6805" y="4737"/>
                </a:lnTo>
                <a:cubicBezTo>
                  <a:pt x="7105" y="4737"/>
                  <a:pt x="7239" y="4604"/>
                  <a:pt x="7239" y="4303"/>
                </a:cubicBezTo>
                <a:lnTo>
                  <a:pt x="7239" y="2902"/>
                </a:lnTo>
                <a:cubicBezTo>
                  <a:pt x="7239" y="2602"/>
                  <a:pt x="7105" y="2469"/>
                  <a:pt x="6805" y="2469"/>
                </a:cubicBezTo>
                <a:lnTo>
                  <a:pt x="4803" y="2469"/>
                </a:lnTo>
                <a:lnTo>
                  <a:pt x="4803" y="434"/>
                </a:lnTo>
                <a:cubicBezTo>
                  <a:pt x="4803" y="134"/>
                  <a:pt x="4670" y="0"/>
                  <a:pt x="437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51"/>
          <p:cNvSpPr/>
          <p:nvPr/>
        </p:nvSpPr>
        <p:spPr>
          <a:xfrm rot="10800000">
            <a:off x="8023830" y="182290"/>
            <a:ext cx="231227" cy="230146"/>
          </a:xfrm>
          <a:custGeom>
            <a:rect b="b" l="l" r="r" t="t"/>
            <a:pathLst>
              <a:path extrusionOk="0" h="7239" w="7273">
                <a:moveTo>
                  <a:pt x="2902" y="0"/>
                </a:moveTo>
                <a:cubicBezTo>
                  <a:pt x="2569" y="0"/>
                  <a:pt x="2469" y="134"/>
                  <a:pt x="2469" y="434"/>
                </a:cubicBezTo>
                <a:lnTo>
                  <a:pt x="2469" y="2502"/>
                </a:lnTo>
                <a:lnTo>
                  <a:pt x="434" y="2502"/>
                </a:lnTo>
                <a:cubicBezTo>
                  <a:pt x="134" y="2502"/>
                  <a:pt x="0" y="2636"/>
                  <a:pt x="0" y="2936"/>
                </a:cubicBezTo>
                <a:lnTo>
                  <a:pt x="0" y="4303"/>
                </a:lnTo>
                <a:cubicBezTo>
                  <a:pt x="0" y="4637"/>
                  <a:pt x="134" y="4770"/>
                  <a:pt x="434" y="4770"/>
                </a:cubicBezTo>
                <a:lnTo>
                  <a:pt x="2435" y="4770"/>
                </a:lnTo>
                <a:lnTo>
                  <a:pt x="2435" y="6805"/>
                </a:lnTo>
                <a:cubicBezTo>
                  <a:pt x="2435" y="7106"/>
                  <a:pt x="2569" y="7239"/>
                  <a:pt x="2869" y="7239"/>
                </a:cubicBezTo>
                <a:lnTo>
                  <a:pt x="4404" y="7239"/>
                </a:lnTo>
                <a:cubicBezTo>
                  <a:pt x="4704" y="7239"/>
                  <a:pt x="4837" y="7106"/>
                  <a:pt x="4837" y="6805"/>
                </a:cubicBezTo>
                <a:lnTo>
                  <a:pt x="4837" y="4770"/>
                </a:lnTo>
                <a:lnTo>
                  <a:pt x="6839" y="4770"/>
                </a:lnTo>
                <a:cubicBezTo>
                  <a:pt x="7139" y="4770"/>
                  <a:pt x="7272" y="4637"/>
                  <a:pt x="7272" y="4303"/>
                </a:cubicBezTo>
                <a:lnTo>
                  <a:pt x="7272" y="2936"/>
                </a:lnTo>
                <a:cubicBezTo>
                  <a:pt x="7272" y="2602"/>
                  <a:pt x="7139" y="2502"/>
                  <a:pt x="6839" y="2502"/>
                </a:cubicBezTo>
                <a:lnTo>
                  <a:pt x="4837" y="2502"/>
                </a:lnTo>
                <a:lnTo>
                  <a:pt x="4837" y="434"/>
                </a:lnTo>
                <a:cubicBezTo>
                  <a:pt x="4837" y="134"/>
                  <a:pt x="4704" y="0"/>
                  <a:pt x="440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4" name="Google Shape;724;p51"/>
          <p:cNvGrpSpPr/>
          <p:nvPr/>
        </p:nvGrpSpPr>
        <p:grpSpPr>
          <a:xfrm rot="10800000">
            <a:off x="216069" y="1157911"/>
            <a:ext cx="357775" cy="295791"/>
            <a:chOff x="-783927" y="2108838"/>
            <a:chExt cx="357775" cy="295791"/>
          </a:xfrm>
        </p:grpSpPr>
        <p:sp>
          <p:nvSpPr>
            <p:cNvPr id="725" name="Google Shape;725;p51"/>
            <p:cNvSpPr/>
            <p:nvPr/>
          </p:nvSpPr>
          <p:spPr>
            <a:xfrm>
              <a:off x="-783927" y="2108838"/>
              <a:ext cx="357775" cy="295791"/>
            </a:xfrm>
            <a:custGeom>
              <a:rect b="b" l="l" r="r" t="t"/>
              <a:pathLst>
                <a:path extrusionOk="0" h="8456" w="10228">
                  <a:moveTo>
                    <a:pt x="4674" y="1"/>
                  </a:moveTo>
                  <a:cubicBezTo>
                    <a:pt x="3660" y="1"/>
                    <a:pt x="2642" y="369"/>
                    <a:pt x="1835" y="1113"/>
                  </a:cubicBezTo>
                  <a:cubicBezTo>
                    <a:pt x="134" y="2681"/>
                    <a:pt x="1" y="5316"/>
                    <a:pt x="1568" y="7017"/>
                  </a:cubicBezTo>
                  <a:cubicBezTo>
                    <a:pt x="1735" y="7217"/>
                    <a:pt x="1935" y="7384"/>
                    <a:pt x="2135" y="7518"/>
                  </a:cubicBezTo>
                  <a:cubicBezTo>
                    <a:pt x="2962" y="8173"/>
                    <a:pt x="3852" y="8456"/>
                    <a:pt x="4706" y="8456"/>
                  </a:cubicBezTo>
                  <a:cubicBezTo>
                    <a:pt x="7680" y="8456"/>
                    <a:pt x="10227" y="5030"/>
                    <a:pt x="8206" y="1947"/>
                  </a:cubicBezTo>
                  <a:cubicBezTo>
                    <a:pt x="8073" y="1747"/>
                    <a:pt x="7906" y="1547"/>
                    <a:pt x="7739" y="1346"/>
                  </a:cubicBezTo>
                  <a:cubicBezTo>
                    <a:pt x="6916" y="452"/>
                    <a:pt x="5797" y="1"/>
                    <a:pt x="467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51"/>
            <p:cNvSpPr/>
            <p:nvPr/>
          </p:nvSpPr>
          <p:spPr>
            <a:xfrm>
              <a:off x="-745414" y="2137242"/>
              <a:ext cx="248568" cy="234576"/>
            </a:xfrm>
            <a:custGeom>
              <a:rect b="b" l="l" r="r" t="t"/>
              <a:pathLst>
                <a:path extrusionOk="0" h="6706" w="7106">
                  <a:moveTo>
                    <a:pt x="6038" y="1"/>
                  </a:moveTo>
                  <a:lnTo>
                    <a:pt x="0" y="5571"/>
                  </a:lnTo>
                  <a:cubicBezTo>
                    <a:pt x="134" y="5805"/>
                    <a:pt x="301" y="6005"/>
                    <a:pt x="467" y="6205"/>
                  </a:cubicBezTo>
                  <a:cubicBezTo>
                    <a:pt x="634" y="6405"/>
                    <a:pt x="834" y="6572"/>
                    <a:pt x="1034" y="6706"/>
                  </a:cubicBezTo>
                  <a:lnTo>
                    <a:pt x="7105" y="1135"/>
                  </a:lnTo>
                  <a:cubicBezTo>
                    <a:pt x="6972" y="935"/>
                    <a:pt x="6805" y="735"/>
                    <a:pt x="6638" y="534"/>
                  </a:cubicBezTo>
                  <a:cubicBezTo>
                    <a:pt x="6472" y="334"/>
                    <a:pt x="6271" y="167"/>
                    <a:pt x="603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7" name="Google Shape;727;p51"/>
          <p:cNvGrpSpPr/>
          <p:nvPr/>
        </p:nvGrpSpPr>
        <p:grpSpPr>
          <a:xfrm rot="9499021">
            <a:off x="180325" y="326389"/>
            <a:ext cx="643542" cy="377042"/>
            <a:chOff x="-1131628" y="1250953"/>
            <a:chExt cx="695437" cy="407447"/>
          </a:xfrm>
        </p:grpSpPr>
        <p:sp>
          <p:nvSpPr>
            <p:cNvPr id="728" name="Google Shape;728;p51"/>
            <p:cNvSpPr/>
            <p:nvPr/>
          </p:nvSpPr>
          <p:spPr>
            <a:xfrm>
              <a:off x="-1131628" y="1250953"/>
              <a:ext cx="695437" cy="407447"/>
            </a:xfrm>
            <a:custGeom>
              <a:rect b="b" l="l" r="r" t="t"/>
              <a:pathLst>
                <a:path extrusionOk="0" h="11648" w="19881">
                  <a:moveTo>
                    <a:pt x="15592" y="0"/>
                  </a:moveTo>
                  <a:cubicBezTo>
                    <a:pt x="15168" y="0"/>
                    <a:pt x="14735" y="71"/>
                    <a:pt x="14310" y="220"/>
                  </a:cubicBezTo>
                  <a:lnTo>
                    <a:pt x="3036" y="4256"/>
                  </a:lnTo>
                  <a:cubicBezTo>
                    <a:pt x="1034" y="4956"/>
                    <a:pt x="0" y="7125"/>
                    <a:pt x="701" y="9126"/>
                  </a:cubicBezTo>
                  <a:cubicBezTo>
                    <a:pt x="1252" y="10676"/>
                    <a:pt x="2735" y="11647"/>
                    <a:pt x="4318" y="11647"/>
                  </a:cubicBezTo>
                  <a:cubicBezTo>
                    <a:pt x="4745" y="11647"/>
                    <a:pt x="5179" y="11576"/>
                    <a:pt x="5604" y="11428"/>
                  </a:cubicBezTo>
                  <a:lnTo>
                    <a:pt x="16879" y="7425"/>
                  </a:lnTo>
                  <a:cubicBezTo>
                    <a:pt x="18847" y="6691"/>
                    <a:pt x="19881" y="4523"/>
                    <a:pt x="19180" y="2521"/>
                  </a:cubicBezTo>
                  <a:cubicBezTo>
                    <a:pt x="18629" y="971"/>
                    <a:pt x="17166" y="0"/>
                    <a:pt x="1559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51"/>
            <p:cNvSpPr/>
            <p:nvPr/>
          </p:nvSpPr>
          <p:spPr>
            <a:xfrm>
              <a:off x="-1131628" y="1328644"/>
              <a:ext cx="393245" cy="329756"/>
            </a:xfrm>
            <a:custGeom>
              <a:rect b="b" l="l" r="r" t="t"/>
              <a:pathLst>
                <a:path extrusionOk="0" h="9427" w="11242">
                  <a:moveTo>
                    <a:pt x="8673" y="0"/>
                  </a:moveTo>
                  <a:lnTo>
                    <a:pt x="3036" y="2035"/>
                  </a:lnTo>
                  <a:cubicBezTo>
                    <a:pt x="1034" y="2735"/>
                    <a:pt x="0" y="4904"/>
                    <a:pt x="701" y="6905"/>
                  </a:cubicBezTo>
                  <a:cubicBezTo>
                    <a:pt x="1252" y="8455"/>
                    <a:pt x="2735" y="9426"/>
                    <a:pt x="4318" y="9426"/>
                  </a:cubicBezTo>
                  <a:cubicBezTo>
                    <a:pt x="4745" y="9426"/>
                    <a:pt x="5179" y="9355"/>
                    <a:pt x="5604" y="9207"/>
                  </a:cubicBezTo>
                  <a:lnTo>
                    <a:pt x="11241" y="7205"/>
                  </a:lnTo>
                  <a:lnTo>
                    <a:pt x="867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51"/>
            <p:cNvSpPr/>
            <p:nvPr/>
          </p:nvSpPr>
          <p:spPr>
            <a:xfrm>
              <a:off x="-1033614" y="1304858"/>
              <a:ext cx="460931" cy="190956"/>
            </a:xfrm>
            <a:custGeom>
              <a:rect b="b" l="l" r="r" t="t"/>
              <a:pathLst>
                <a:path extrusionOk="0" h="5459" w="13177">
                  <a:moveTo>
                    <a:pt x="12479" y="0"/>
                  </a:moveTo>
                  <a:cubicBezTo>
                    <a:pt x="12400" y="0"/>
                    <a:pt x="12320" y="15"/>
                    <a:pt x="12242" y="46"/>
                  </a:cubicBezTo>
                  <a:lnTo>
                    <a:pt x="500" y="4216"/>
                  </a:lnTo>
                  <a:cubicBezTo>
                    <a:pt x="167" y="4349"/>
                    <a:pt x="0" y="4716"/>
                    <a:pt x="100" y="5050"/>
                  </a:cubicBezTo>
                  <a:cubicBezTo>
                    <a:pt x="205" y="5285"/>
                    <a:pt x="453" y="5459"/>
                    <a:pt x="716" y="5459"/>
                  </a:cubicBezTo>
                  <a:cubicBezTo>
                    <a:pt x="788" y="5459"/>
                    <a:pt x="862" y="5446"/>
                    <a:pt x="934" y="5417"/>
                  </a:cubicBezTo>
                  <a:lnTo>
                    <a:pt x="12676" y="1214"/>
                  </a:lnTo>
                  <a:cubicBezTo>
                    <a:pt x="13009" y="1114"/>
                    <a:pt x="13176" y="747"/>
                    <a:pt x="13076" y="413"/>
                  </a:cubicBezTo>
                  <a:cubicBezTo>
                    <a:pt x="12974" y="158"/>
                    <a:pt x="12735" y="0"/>
                    <a:pt x="12479" y="0"/>
                  </a:cubicBezTo>
                  <a:close/>
                </a:path>
              </a:pathLst>
            </a:custGeom>
            <a:solidFill>
              <a:srgbClr val="FAE9CD">
                <a:alpha val="48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1" name="Google Shape;731;p51"/>
          <p:cNvGrpSpPr/>
          <p:nvPr/>
        </p:nvGrpSpPr>
        <p:grpSpPr>
          <a:xfrm rot="4579361">
            <a:off x="8462034" y="4466877"/>
            <a:ext cx="643516" cy="377027"/>
            <a:chOff x="-1131628" y="1250953"/>
            <a:chExt cx="695437" cy="407447"/>
          </a:xfrm>
        </p:grpSpPr>
        <p:sp>
          <p:nvSpPr>
            <p:cNvPr id="732" name="Google Shape;732;p51"/>
            <p:cNvSpPr/>
            <p:nvPr/>
          </p:nvSpPr>
          <p:spPr>
            <a:xfrm>
              <a:off x="-1131628" y="1250953"/>
              <a:ext cx="695437" cy="407447"/>
            </a:xfrm>
            <a:custGeom>
              <a:rect b="b" l="l" r="r" t="t"/>
              <a:pathLst>
                <a:path extrusionOk="0" h="11648" w="19881">
                  <a:moveTo>
                    <a:pt x="15592" y="0"/>
                  </a:moveTo>
                  <a:cubicBezTo>
                    <a:pt x="15168" y="0"/>
                    <a:pt x="14735" y="71"/>
                    <a:pt x="14310" y="220"/>
                  </a:cubicBezTo>
                  <a:lnTo>
                    <a:pt x="3036" y="4256"/>
                  </a:lnTo>
                  <a:cubicBezTo>
                    <a:pt x="1034" y="4956"/>
                    <a:pt x="0" y="7125"/>
                    <a:pt x="701" y="9126"/>
                  </a:cubicBezTo>
                  <a:cubicBezTo>
                    <a:pt x="1252" y="10676"/>
                    <a:pt x="2735" y="11647"/>
                    <a:pt x="4318" y="11647"/>
                  </a:cubicBezTo>
                  <a:cubicBezTo>
                    <a:pt x="4745" y="11647"/>
                    <a:pt x="5179" y="11576"/>
                    <a:pt x="5604" y="11428"/>
                  </a:cubicBezTo>
                  <a:lnTo>
                    <a:pt x="16879" y="7425"/>
                  </a:lnTo>
                  <a:cubicBezTo>
                    <a:pt x="18847" y="6691"/>
                    <a:pt x="19881" y="4523"/>
                    <a:pt x="19180" y="2521"/>
                  </a:cubicBezTo>
                  <a:cubicBezTo>
                    <a:pt x="18629" y="971"/>
                    <a:pt x="17166" y="0"/>
                    <a:pt x="1559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51"/>
            <p:cNvSpPr/>
            <p:nvPr/>
          </p:nvSpPr>
          <p:spPr>
            <a:xfrm>
              <a:off x="-1131628" y="1328644"/>
              <a:ext cx="393245" cy="329756"/>
            </a:xfrm>
            <a:custGeom>
              <a:rect b="b" l="l" r="r" t="t"/>
              <a:pathLst>
                <a:path extrusionOk="0" h="9427" w="11242">
                  <a:moveTo>
                    <a:pt x="8673" y="0"/>
                  </a:moveTo>
                  <a:lnTo>
                    <a:pt x="3036" y="2035"/>
                  </a:lnTo>
                  <a:cubicBezTo>
                    <a:pt x="1034" y="2735"/>
                    <a:pt x="0" y="4904"/>
                    <a:pt x="701" y="6905"/>
                  </a:cubicBezTo>
                  <a:cubicBezTo>
                    <a:pt x="1252" y="8455"/>
                    <a:pt x="2735" y="9426"/>
                    <a:pt x="4318" y="9426"/>
                  </a:cubicBezTo>
                  <a:cubicBezTo>
                    <a:pt x="4745" y="9426"/>
                    <a:pt x="5179" y="9355"/>
                    <a:pt x="5604" y="9207"/>
                  </a:cubicBezTo>
                  <a:lnTo>
                    <a:pt x="11241" y="7205"/>
                  </a:lnTo>
                  <a:lnTo>
                    <a:pt x="867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51"/>
            <p:cNvSpPr/>
            <p:nvPr/>
          </p:nvSpPr>
          <p:spPr>
            <a:xfrm>
              <a:off x="-1033614" y="1304858"/>
              <a:ext cx="460931" cy="190956"/>
            </a:xfrm>
            <a:custGeom>
              <a:rect b="b" l="l" r="r" t="t"/>
              <a:pathLst>
                <a:path extrusionOk="0" h="5459" w="13177">
                  <a:moveTo>
                    <a:pt x="12479" y="0"/>
                  </a:moveTo>
                  <a:cubicBezTo>
                    <a:pt x="12400" y="0"/>
                    <a:pt x="12320" y="15"/>
                    <a:pt x="12242" y="46"/>
                  </a:cubicBezTo>
                  <a:lnTo>
                    <a:pt x="500" y="4216"/>
                  </a:lnTo>
                  <a:cubicBezTo>
                    <a:pt x="167" y="4349"/>
                    <a:pt x="0" y="4716"/>
                    <a:pt x="100" y="5050"/>
                  </a:cubicBezTo>
                  <a:cubicBezTo>
                    <a:pt x="205" y="5285"/>
                    <a:pt x="453" y="5459"/>
                    <a:pt x="716" y="5459"/>
                  </a:cubicBezTo>
                  <a:cubicBezTo>
                    <a:pt x="788" y="5459"/>
                    <a:pt x="862" y="5446"/>
                    <a:pt x="934" y="5417"/>
                  </a:cubicBezTo>
                  <a:lnTo>
                    <a:pt x="12676" y="1214"/>
                  </a:lnTo>
                  <a:cubicBezTo>
                    <a:pt x="13009" y="1114"/>
                    <a:pt x="13176" y="747"/>
                    <a:pt x="13076" y="413"/>
                  </a:cubicBezTo>
                  <a:cubicBezTo>
                    <a:pt x="12974" y="158"/>
                    <a:pt x="12735" y="0"/>
                    <a:pt x="12479" y="0"/>
                  </a:cubicBezTo>
                  <a:close/>
                </a:path>
              </a:pathLst>
            </a:custGeom>
            <a:solidFill>
              <a:srgbClr val="FAE9CD">
                <a:alpha val="48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20">
    <p:spTree>
      <p:nvGrpSpPr>
        <p:cNvPr id="735" name="Shape 735"/>
        <p:cNvGrpSpPr/>
        <p:nvPr/>
      </p:nvGrpSpPr>
      <p:grpSpPr>
        <a:xfrm>
          <a:off x="0" y="0"/>
          <a:ext cx="0" cy="0"/>
          <a:chOff x="0" y="0"/>
          <a:chExt cx="0" cy="0"/>
        </a:xfrm>
      </p:grpSpPr>
      <p:sp>
        <p:nvSpPr>
          <p:cNvPr id="736" name="Google Shape;736;p52"/>
          <p:cNvSpPr/>
          <p:nvPr/>
        </p:nvSpPr>
        <p:spPr>
          <a:xfrm>
            <a:off x="1393271" y="4513275"/>
            <a:ext cx="207053" cy="207082"/>
          </a:xfrm>
          <a:custGeom>
            <a:rect b="b" l="l" r="r" t="t"/>
            <a:pathLst>
              <a:path extrusionOk="0" h="7240" w="7239">
                <a:moveTo>
                  <a:pt x="2869" y="1"/>
                </a:moveTo>
                <a:cubicBezTo>
                  <a:pt x="2536" y="1"/>
                  <a:pt x="2436" y="134"/>
                  <a:pt x="2436" y="435"/>
                </a:cubicBezTo>
                <a:lnTo>
                  <a:pt x="2436" y="2469"/>
                </a:lnTo>
                <a:lnTo>
                  <a:pt x="434" y="2469"/>
                </a:lnTo>
                <a:cubicBezTo>
                  <a:pt x="134" y="2469"/>
                  <a:pt x="0" y="2603"/>
                  <a:pt x="0" y="2903"/>
                </a:cubicBezTo>
                <a:lnTo>
                  <a:pt x="0" y="4304"/>
                </a:lnTo>
                <a:cubicBezTo>
                  <a:pt x="0" y="4638"/>
                  <a:pt x="134" y="4738"/>
                  <a:pt x="434" y="4738"/>
                </a:cubicBezTo>
                <a:lnTo>
                  <a:pt x="2436" y="4738"/>
                </a:lnTo>
                <a:lnTo>
                  <a:pt x="2436" y="6806"/>
                </a:lnTo>
                <a:cubicBezTo>
                  <a:pt x="2436" y="7106"/>
                  <a:pt x="2536" y="7239"/>
                  <a:pt x="2869" y="7239"/>
                </a:cubicBezTo>
                <a:lnTo>
                  <a:pt x="4370" y="7239"/>
                </a:lnTo>
                <a:cubicBezTo>
                  <a:pt x="4704" y="7239"/>
                  <a:pt x="4804" y="7106"/>
                  <a:pt x="4804" y="6806"/>
                </a:cubicBezTo>
                <a:lnTo>
                  <a:pt x="4804" y="4738"/>
                </a:lnTo>
                <a:lnTo>
                  <a:pt x="6805" y="4738"/>
                </a:lnTo>
                <a:cubicBezTo>
                  <a:pt x="7106" y="4738"/>
                  <a:pt x="7239" y="4604"/>
                  <a:pt x="7239" y="4304"/>
                </a:cubicBezTo>
                <a:lnTo>
                  <a:pt x="7239" y="2903"/>
                </a:lnTo>
                <a:cubicBezTo>
                  <a:pt x="7239" y="2603"/>
                  <a:pt x="7106" y="2469"/>
                  <a:pt x="6805" y="2469"/>
                </a:cubicBezTo>
                <a:lnTo>
                  <a:pt x="4804" y="2469"/>
                </a:lnTo>
                <a:lnTo>
                  <a:pt x="4804" y="435"/>
                </a:lnTo>
                <a:cubicBezTo>
                  <a:pt x="4804" y="134"/>
                  <a:pt x="4670" y="1"/>
                  <a:pt x="437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52"/>
          <p:cNvSpPr/>
          <p:nvPr/>
        </p:nvSpPr>
        <p:spPr>
          <a:xfrm>
            <a:off x="8553376" y="4426209"/>
            <a:ext cx="230146" cy="230146"/>
          </a:xfrm>
          <a:custGeom>
            <a:rect b="b" l="l" r="r" t="t"/>
            <a:pathLst>
              <a:path extrusionOk="0" h="7239" w="7239">
                <a:moveTo>
                  <a:pt x="2835" y="0"/>
                </a:moveTo>
                <a:cubicBezTo>
                  <a:pt x="2535" y="0"/>
                  <a:pt x="2402" y="134"/>
                  <a:pt x="2402" y="434"/>
                </a:cubicBezTo>
                <a:lnTo>
                  <a:pt x="2402" y="2469"/>
                </a:lnTo>
                <a:lnTo>
                  <a:pt x="434" y="2469"/>
                </a:lnTo>
                <a:cubicBezTo>
                  <a:pt x="133" y="2469"/>
                  <a:pt x="0" y="2602"/>
                  <a:pt x="0" y="2902"/>
                </a:cubicBezTo>
                <a:lnTo>
                  <a:pt x="0" y="4303"/>
                </a:lnTo>
                <a:cubicBezTo>
                  <a:pt x="0" y="4604"/>
                  <a:pt x="133" y="4737"/>
                  <a:pt x="434" y="4737"/>
                </a:cubicBezTo>
                <a:lnTo>
                  <a:pt x="2402" y="4737"/>
                </a:lnTo>
                <a:lnTo>
                  <a:pt x="2402" y="6772"/>
                </a:lnTo>
                <a:cubicBezTo>
                  <a:pt x="2402" y="7105"/>
                  <a:pt x="2535" y="7239"/>
                  <a:pt x="2835" y="7239"/>
                </a:cubicBezTo>
                <a:lnTo>
                  <a:pt x="4370" y="7239"/>
                </a:lnTo>
                <a:cubicBezTo>
                  <a:pt x="4670" y="7239"/>
                  <a:pt x="4803" y="7105"/>
                  <a:pt x="4803" y="6772"/>
                </a:cubicBezTo>
                <a:lnTo>
                  <a:pt x="4803" y="4737"/>
                </a:lnTo>
                <a:lnTo>
                  <a:pt x="6805" y="4737"/>
                </a:lnTo>
                <a:cubicBezTo>
                  <a:pt x="7105" y="4737"/>
                  <a:pt x="7239" y="4604"/>
                  <a:pt x="7239" y="4303"/>
                </a:cubicBezTo>
                <a:lnTo>
                  <a:pt x="7239" y="2902"/>
                </a:lnTo>
                <a:cubicBezTo>
                  <a:pt x="7239" y="2602"/>
                  <a:pt x="7105" y="2469"/>
                  <a:pt x="6805" y="2469"/>
                </a:cubicBezTo>
                <a:lnTo>
                  <a:pt x="4803" y="2469"/>
                </a:lnTo>
                <a:lnTo>
                  <a:pt x="4803" y="434"/>
                </a:lnTo>
                <a:cubicBezTo>
                  <a:pt x="4803" y="134"/>
                  <a:pt x="4670" y="0"/>
                  <a:pt x="437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8" name="Google Shape;738;p52"/>
          <p:cNvGrpSpPr/>
          <p:nvPr/>
        </p:nvGrpSpPr>
        <p:grpSpPr>
          <a:xfrm>
            <a:off x="4935935" y="4656350"/>
            <a:ext cx="357775" cy="295791"/>
            <a:chOff x="-783927" y="2108838"/>
            <a:chExt cx="357775" cy="295791"/>
          </a:xfrm>
        </p:grpSpPr>
        <p:sp>
          <p:nvSpPr>
            <p:cNvPr id="739" name="Google Shape;739;p52"/>
            <p:cNvSpPr/>
            <p:nvPr/>
          </p:nvSpPr>
          <p:spPr>
            <a:xfrm>
              <a:off x="-783927" y="2108838"/>
              <a:ext cx="357775" cy="295791"/>
            </a:xfrm>
            <a:custGeom>
              <a:rect b="b" l="l" r="r" t="t"/>
              <a:pathLst>
                <a:path extrusionOk="0" h="8456" w="10228">
                  <a:moveTo>
                    <a:pt x="4674" y="1"/>
                  </a:moveTo>
                  <a:cubicBezTo>
                    <a:pt x="3660" y="1"/>
                    <a:pt x="2642" y="369"/>
                    <a:pt x="1835" y="1113"/>
                  </a:cubicBezTo>
                  <a:cubicBezTo>
                    <a:pt x="134" y="2681"/>
                    <a:pt x="1" y="5316"/>
                    <a:pt x="1568" y="7017"/>
                  </a:cubicBezTo>
                  <a:cubicBezTo>
                    <a:pt x="1735" y="7217"/>
                    <a:pt x="1935" y="7384"/>
                    <a:pt x="2135" y="7518"/>
                  </a:cubicBezTo>
                  <a:cubicBezTo>
                    <a:pt x="2962" y="8173"/>
                    <a:pt x="3852" y="8456"/>
                    <a:pt x="4706" y="8456"/>
                  </a:cubicBezTo>
                  <a:cubicBezTo>
                    <a:pt x="7680" y="8456"/>
                    <a:pt x="10227" y="5030"/>
                    <a:pt x="8206" y="1947"/>
                  </a:cubicBezTo>
                  <a:cubicBezTo>
                    <a:pt x="8073" y="1747"/>
                    <a:pt x="7906" y="1547"/>
                    <a:pt x="7739" y="1346"/>
                  </a:cubicBezTo>
                  <a:cubicBezTo>
                    <a:pt x="6916" y="452"/>
                    <a:pt x="5797" y="1"/>
                    <a:pt x="467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52"/>
            <p:cNvSpPr/>
            <p:nvPr/>
          </p:nvSpPr>
          <p:spPr>
            <a:xfrm>
              <a:off x="-745414" y="2137242"/>
              <a:ext cx="248568" cy="234576"/>
            </a:xfrm>
            <a:custGeom>
              <a:rect b="b" l="l" r="r" t="t"/>
              <a:pathLst>
                <a:path extrusionOk="0" h="6706" w="7106">
                  <a:moveTo>
                    <a:pt x="6038" y="1"/>
                  </a:moveTo>
                  <a:lnTo>
                    <a:pt x="0" y="5571"/>
                  </a:lnTo>
                  <a:cubicBezTo>
                    <a:pt x="134" y="5805"/>
                    <a:pt x="301" y="6005"/>
                    <a:pt x="467" y="6205"/>
                  </a:cubicBezTo>
                  <a:cubicBezTo>
                    <a:pt x="634" y="6405"/>
                    <a:pt x="834" y="6572"/>
                    <a:pt x="1034" y="6706"/>
                  </a:cubicBezTo>
                  <a:lnTo>
                    <a:pt x="7105" y="1135"/>
                  </a:lnTo>
                  <a:cubicBezTo>
                    <a:pt x="6972" y="935"/>
                    <a:pt x="6805" y="735"/>
                    <a:pt x="6638" y="534"/>
                  </a:cubicBezTo>
                  <a:cubicBezTo>
                    <a:pt x="6472" y="334"/>
                    <a:pt x="6271" y="167"/>
                    <a:pt x="603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1" name="Google Shape;741;p52"/>
          <p:cNvGrpSpPr/>
          <p:nvPr/>
        </p:nvGrpSpPr>
        <p:grpSpPr>
          <a:xfrm rot="-6220424">
            <a:off x="153776" y="4551328"/>
            <a:ext cx="602495" cy="353003"/>
            <a:chOff x="-1131628" y="1250953"/>
            <a:chExt cx="695437" cy="407447"/>
          </a:xfrm>
        </p:grpSpPr>
        <p:sp>
          <p:nvSpPr>
            <p:cNvPr id="742" name="Google Shape;742;p52"/>
            <p:cNvSpPr/>
            <p:nvPr/>
          </p:nvSpPr>
          <p:spPr>
            <a:xfrm>
              <a:off x="-1131628" y="1250953"/>
              <a:ext cx="695437" cy="407447"/>
            </a:xfrm>
            <a:custGeom>
              <a:rect b="b" l="l" r="r" t="t"/>
              <a:pathLst>
                <a:path extrusionOk="0" h="11648" w="19881">
                  <a:moveTo>
                    <a:pt x="15592" y="0"/>
                  </a:moveTo>
                  <a:cubicBezTo>
                    <a:pt x="15168" y="0"/>
                    <a:pt x="14735" y="71"/>
                    <a:pt x="14310" y="220"/>
                  </a:cubicBezTo>
                  <a:lnTo>
                    <a:pt x="3036" y="4256"/>
                  </a:lnTo>
                  <a:cubicBezTo>
                    <a:pt x="1034" y="4956"/>
                    <a:pt x="0" y="7125"/>
                    <a:pt x="701" y="9126"/>
                  </a:cubicBezTo>
                  <a:cubicBezTo>
                    <a:pt x="1252" y="10676"/>
                    <a:pt x="2735" y="11647"/>
                    <a:pt x="4318" y="11647"/>
                  </a:cubicBezTo>
                  <a:cubicBezTo>
                    <a:pt x="4745" y="11647"/>
                    <a:pt x="5179" y="11576"/>
                    <a:pt x="5604" y="11428"/>
                  </a:cubicBezTo>
                  <a:lnTo>
                    <a:pt x="16879" y="7425"/>
                  </a:lnTo>
                  <a:cubicBezTo>
                    <a:pt x="18847" y="6691"/>
                    <a:pt x="19881" y="4523"/>
                    <a:pt x="19180" y="2521"/>
                  </a:cubicBezTo>
                  <a:cubicBezTo>
                    <a:pt x="18629" y="971"/>
                    <a:pt x="17166" y="0"/>
                    <a:pt x="1559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52"/>
            <p:cNvSpPr/>
            <p:nvPr/>
          </p:nvSpPr>
          <p:spPr>
            <a:xfrm>
              <a:off x="-1131628" y="1328644"/>
              <a:ext cx="393245" cy="329756"/>
            </a:xfrm>
            <a:custGeom>
              <a:rect b="b" l="l" r="r" t="t"/>
              <a:pathLst>
                <a:path extrusionOk="0" h="9427" w="11242">
                  <a:moveTo>
                    <a:pt x="8673" y="0"/>
                  </a:moveTo>
                  <a:lnTo>
                    <a:pt x="3036" y="2035"/>
                  </a:lnTo>
                  <a:cubicBezTo>
                    <a:pt x="1034" y="2735"/>
                    <a:pt x="0" y="4904"/>
                    <a:pt x="701" y="6905"/>
                  </a:cubicBezTo>
                  <a:cubicBezTo>
                    <a:pt x="1252" y="8455"/>
                    <a:pt x="2735" y="9426"/>
                    <a:pt x="4318" y="9426"/>
                  </a:cubicBezTo>
                  <a:cubicBezTo>
                    <a:pt x="4745" y="9426"/>
                    <a:pt x="5179" y="9355"/>
                    <a:pt x="5604" y="9207"/>
                  </a:cubicBezTo>
                  <a:lnTo>
                    <a:pt x="11241" y="7205"/>
                  </a:lnTo>
                  <a:lnTo>
                    <a:pt x="867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52"/>
            <p:cNvSpPr/>
            <p:nvPr/>
          </p:nvSpPr>
          <p:spPr>
            <a:xfrm>
              <a:off x="-1033614" y="1304858"/>
              <a:ext cx="460931" cy="190956"/>
            </a:xfrm>
            <a:custGeom>
              <a:rect b="b" l="l" r="r" t="t"/>
              <a:pathLst>
                <a:path extrusionOk="0" h="5459" w="13177">
                  <a:moveTo>
                    <a:pt x="12479" y="0"/>
                  </a:moveTo>
                  <a:cubicBezTo>
                    <a:pt x="12400" y="0"/>
                    <a:pt x="12320" y="15"/>
                    <a:pt x="12242" y="46"/>
                  </a:cubicBezTo>
                  <a:lnTo>
                    <a:pt x="500" y="4216"/>
                  </a:lnTo>
                  <a:cubicBezTo>
                    <a:pt x="167" y="4349"/>
                    <a:pt x="0" y="4716"/>
                    <a:pt x="100" y="5050"/>
                  </a:cubicBezTo>
                  <a:cubicBezTo>
                    <a:pt x="205" y="5285"/>
                    <a:pt x="453" y="5459"/>
                    <a:pt x="716" y="5459"/>
                  </a:cubicBezTo>
                  <a:cubicBezTo>
                    <a:pt x="788" y="5459"/>
                    <a:pt x="862" y="5446"/>
                    <a:pt x="934" y="5417"/>
                  </a:cubicBezTo>
                  <a:lnTo>
                    <a:pt x="12676" y="1214"/>
                  </a:lnTo>
                  <a:cubicBezTo>
                    <a:pt x="13009" y="1114"/>
                    <a:pt x="13176" y="747"/>
                    <a:pt x="13076" y="413"/>
                  </a:cubicBezTo>
                  <a:cubicBezTo>
                    <a:pt x="12974" y="158"/>
                    <a:pt x="12735" y="0"/>
                    <a:pt x="12479" y="0"/>
                  </a:cubicBezTo>
                  <a:close/>
                </a:path>
              </a:pathLst>
            </a:custGeom>
            <a:solidFill>
              <a:srgbClr val="FAE9CD">
                <a:alpha val="48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5" name="Google Shape;745;p52"/>
          <p:cNvSpPr/>
          <p:nvPr/>
        </p:nvSpPr>
        <p:spPr>
          <a:xfrm>
            <a:off x="307421" y="646125"/>
            <a:ext cx="207053" cy="207082"/>
          </a:xfrm>
          <a:custGeom>
            <a:rect b="b" l="l" r="r" t="t"/>
            <a:pathLst>
              <a:path extrusionOk="0" h="7240" w="7239">
                <a:moveTo>
                  <a:pt x="2869" y="1"/>
                </a:moveTo>
                <a:cubicBezTo>
                  <a:pt x="2536" y="1"/>
                  <a:pt x="2436" y="134"/>
                  <a:pt x="2436" y="435"/>
                </a:cubicBezTo>
                <a:lnTo>
                  <a:pt x="2436" y="2469"/>
                </a:lnTo>
                <a:lnTo>
                  <a:pt x="434" y="2469"/>
                </a:lnTo>
                <a:cubicBezTo>
                  <a:pt x="134" y="2469"/>
                  <a:pt x="0" y="2603"/>
                  <a:pt x="0" y="2903"/>
                </a:cubicBezTo>
                <a:lnTo>
                  <a:pt x="0" y="4304"/>
                </a:lnTo>
                <a:cubicBezTo>
                  <a:pt x="0" y="4638"/>
                  <a:pt x="134" y="4738"/>
                  <a:pt x="434" y="4738"/>
                </a:cubicBezTo>
                <a:lnTo>
                  <a:pt x="2436" y="4738"/>
                </a:lnTo>
                <a:lnTo>
                  <a:pt x="2436" y="6806"/>
                </a:lnTo>
                <a:cubicBezTo>
                  <a:pt x="2436" y="7106"/>
                  <a:pt x="2536" y="7239"/>
                  <a:pt x="2869" y="7239"/>
                </a:cubicBezTo>
                <a:lnTo>
                  <a:pt x="4370" y="7239"/>
                </a:lnTo>
                <a:cubicBezTo>
                  <a:pt x="4704" y="7239"/>
                  <a:pt x="4804" y="7106"/>
                  <a:pt x="4804" y="6806"/>
                </a:cubicBezTo>
                <a:lnTo>
                  <a:pt x="4804" y="4738"/>
                </a:lnTo>
                <a:lnTo>
                  <a:pt x="6805" y="4738"/>
                </a:lnTo>
                <a:cubicBezTo>
                  <a:pt x="7106" y="4738"/>
                  <a:pt x="7239" y="4604"/>
                  <a:pt x="7239" y="4304"/>
                </a:cubicBezTo>
                <a:lnTo>
                  <a:pt x="7239" y="2903"/>
                </a:lnTo>
                <a:cubicBezTo>
                  <a:pt x="7239" y="2603"/>
                  <a:pt x="7106" y="2469"/>
                  <a:pt x="6805" y="2469"/>
                </a:cubicBezTo>
                <a:lnTo>
                  <a:pt x="4804" y="2469"/>
                </a:lnTo>
                <a:lnTo>
                  <a:pt x="4804" y="435"/>
                </a:lnTo>
                <a:cubicBezTo>
                  <a:pt x="4804" y="134"/>
                  <a:pt x="4670" y="1"/>
                  <a:pt x="437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52"/>
          <p:cNvSpPr/>
          <p:nvPr/>
        </p:nvSpPr>
        <p:spPr>
          <a:xfrm>
            <a:off x="8705776" y="235209"/>
            <a:ext cx="230146" cy="230146"/>
          </a:xfrm>
          <a:custGeom>
            <a:rect b="b" l="l" r="r" t="t"/>
            <a:pathLst>
              <a:path extrusionOk="0" h="7239" w="7239">
                <a:moveTo>
                  <a:pt x="2835" y="0"/>
                </a:moveTo>
                <a:cubicBezTo>
                  <a:pt x="2535" y="0"/>
                  <a:pt x="2402" y="134"/>
                  <a:pt x="2402" y="434"/>
                </a:cubicBezTo>
                <a:lnTo>
                  <a:pt x="2402" y="2469"/>
                </a:lnTo>
                <a:lnTo>
                  <a:pt x="434" y="2469"/>
                </a:lnTo>
                <a:cubicBezTo>
                  <a:pt x="133" y="2469"/>
                  <a:pt x="0" y="2602"/>
                  <a:pt x="0" y="2902"/>
                </a:cubicBezTo>
                <a:lnTo>
                  <a:pt x="0" y="4303"/>
                </a:lnTo>
                <a:cubicBezTo>
                  <a:pt x="0" y="4604"/>
                  <a:pt x="133" y="4737"/>
                  <a:pt x="434" y="4737"/>
                </a:cubicBezTo>
                <a:lnTo>
                  <a:pt x="2402" y="4737"/>
                </a:lnTo>
                <a:lnTo>
                  <a:pt x="2402" y="6772"/>
                </a:lnTo>
                <a:cubicBezTo>
                  <a:pt x="2402" y="7105"/>
                  <a:pt x="2535" y="7239"/>
                  <a:pt x="2835" y="7239"/>
                </a:cubicBezTo>
                <a:lnTo>
                  <a:pt x="4370" y="7239"/>
                </a:lnTo>
                <a:cubicBezTo>
                  <a:pt x="4670" y="7239"/>
                  <a:pt x="4803" y="7105"/>
                  <a:pt x="4803" y="6772"/>
                </a:cubicBezTo>
                <a:lnTo>
                  <a:pt x="4803" y="4737"/>
                </a:lnTo>
                <a:lnTo>
                  <a:pt x="6805" y="4737"/>
                </a:lnTo>
                <a:cubicBezTo>
                  <a:pt x="7105" y="4737"/>
                  <a:pt x="7239" y="4604"/>
                  <a:pt x="7239" y="4303"/>
                </a:cubicBezTo>
                <a:lnTo>
                  <a:pt x="7239" y="2902"/>
                </a:lnTo>
                <a:cubicBezTo>
                  <a:pt x="7239" y="2602"/>
                  <a:pt x="7105" y="2469"/>
                  <a:pt x="6805" y="2469"/>
                </a:cubicBezTo>
                <a:lnTo>
                  <a:pt x="4803" y="2469"/>
                </a:lnTo>
                <a:lnTo>
                  <a:pt x="4803" y="434"/>
                </a:lnTo>
                <a:cubicBezTo>
                  <a:pt x="4803" y="134"/>
                  <a:pt x="4670" y="0"/>
                  <a:pt x="437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3">
  <p:cSld name="CUSTOM_21">
    <p:spTree>
      <p:nvGrpSpPr>
        <p:cNvPr id="747" name="Shape 747"/>
        <p:cNvGrpSpPr/>
        <p:nvPr/>
      </p:nvGrpSpPr>
      <p:grpSpPr>
        <a:xfrm>
          <a:off x="0" y="0"/>
          <a:ext cx="0" cy="0"/>
          <a:chOff x="0" y="0"/>
          <a:chExt cx="0" cy="0"/>
        </a:xfrm>
      </p:grpSpPr>
      <p:sp>
        <p:nvSpPr>
          <p:cNvPr id="748" name="Google Shape;748;p53"/>
          <p:cNvSpPr/>
          <p:nvPr/>
        </p:nvSpPr>
        <p:spPr>
          <a:xfrm flipH="1">
            <a:off x="8589732" y="2884364"/>
            <a:ext cx="230146" cy="230178"/>
          </a:xfrm>
          <a:custGeom>
            <a:rect b="b" l="l" r="r" t="t"/>
            <a:pathLst>
              <a:path extrusionOk="0" h="7240" w="7239">
                <a:moveTo>
                  <a:pt x="2869" y="1"/>
                </a:moveTo>
                <a:cubicBezTo>
                  <a:pt x="2536" y="1"/>
                  <a:pt x="2436" y="134"/>
                  <a:pt x="2436" y="435"/>
                </a:cubicBezTo>
                <a:lnTo>
                  <a:pt x="2436" y="2469"/>
                </a:lnTo>
                <a:lnTo>
                  <a:pt x="434" y="2469"/>
                </a:lnTo>
                <a:cubicBezTo>
                  <a:pt x="134" y="2469"/>
                  <a:pt x="0" y="2603"/>
                  <a:pt x="0" y="2903"/>
                </a:cubicBezTo>
                <a:lnTo>
                  <a:pt x="0" y="4304"/>
                </a:lnTo>
                <a:cubicBezTo>
                  <a:pt x="0" y="4638"/>
                  <a:pt x="134" y="4738"/>
                  <a:pt x="434" y="4738"/>
                </a:cubicBezTo>
                <a:lnTo>
                  <a:pt x="2436" y="4738"/>
                </a:lnTo>
                <a:lnTo>
                  <a:pt x="2436" y="6806"/>
                </a:lnTo>
                <a:cubicBezTo>
                  <a:pt x="2436" y="7106"/>
                  <a:pt x="2536" y="7239"/>
                  <a:pt x="2869" y="7239"/>
                </a:cubicBezTo>
                <a:lnTo>
                  <a:pt x="4370" y="7239"/>
                </a:lnTo>
                <a:cubicBezTo>
                  <a:pt x="4704" y="7239"/>
                  <a:pt x="4804" y="7106"/>
                  <a:pt x="4804" y="6806"/>
                </a:cubicBezTo>
                <a:lnTo>
                  <a:pt x="4804" y="4738"/>
                </a:lnTo>
                <a:lnTo>
                  <a:pt x="6805" y="4738"/>
                </a:lnTo>
                <a:cubicBezTo>
                  <a:pt x="7106" y="4738"/>
                  <a:pt x="7239" y="4604"/>
                  <a:pt x="7239" y="4304"/>
                </a:cubicBezTo>
                <a:lnTo>
                  <a:pt x="7239" y="2903"/>
                </a:lnTo>
                <a:cubicBezTo>
                  <a:pt x="7239" y="2603"/>
                  <a:pt x="7106" y="2469"/>
                  <a:pt x="6805" y="2469"/>
                </a:cubicBezTo>
                <a:lnTo>
                  <a:pt x="4804" y="2469"/>
                </a:lnTo>
                <a:lnTo>
                  <a:pt x="4804" y="435"/>
                </a:lnTo>
                <a:cubicBezTo>
                  <a:pt x="4804" y="134"/>
                  <a:pt x="4670" y="1"/>
                  <a:pt x="437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53"/>
          <p:cNvSpPr/>
          <p:nvPr/>
        </p:nvSpPr>
        <p:spPr>
          <a:xfrm flipH="1">
            <a:off x="648331" y="2341609"/>
            <a:ext cx="230146" cy="230146"/>
          </a:xfrm>
          <a:custGeom>
            <a:rect b="b" l="l" r="r" t="t"/>
            <a:pathLst>
              <a:path extrusionOk="0" h="7239" w="7239">
                <a:moveTo>
                  <a:pt x="2835" y="0"/>
                </a:moveTo>
                <a:cubicBezTo>
                  <a:pt x="2535" y="0"/>
                  <a:pt x="2402" y="134"/>
                  <a:pt x="2402" y="434"/>
                </a:cubicBezTo>
                <a:lnTo>
                  <a:pt x="2402" y="2469"/>
                </a:lnTo>
                <a:lnTo>
                  <a:pt x="434" y="2469"/>
                </a:lnTo>
                <a:cubicBezTo>
                  <a:pt x="133" y="2469"/>
                  <a:pt x="0" y="2602"/>
                  <a:pt x="0" y="2902"/>
                </a:cubicBezTo>
                <a:lnTo>
                  <a:pt x="0" y="4303"/>
                </a:lnTo>
                <a:cubicBezTo>
                  <a:pt x="0" y="4604"/>
                  <a:pt x="133" y="4737"/>
                  <a:pt x="434" y="4737"/>
                </a:cubicBezTo>
                <a:lnTo>
                  <a:pt x="2402" y="4737"/>
                </a:lnTo>
                <a:lnTo>
                  <a:pt x="2402" y="6772"/>
                </a:lnTo>
                <a:cubicBezTo>
                  <a:pt x="2402" y="7105"/>
                  <a:pt x="2535" y="7239"/>
                  <a:pt x="2835" y="7239"/>
                </a:cubicBezTo>
                <a:lnTo>
                  <a:pt x="4370" y="7239"/>
                </a:lnTo>
                <a:cubicBezTo>
                  <a:pt x="4670" y="7239"/>
                  <a:pt x="4803" y="7105"/>
                  <a:pt x="4803" y="6772"/>
                </a:cubicBezTo>
                <a:lnTo>
                  <a:pt x="4803" y="4737"/>
                </a:lnTo>
                <a:lnTo>
                  <a:pt x="6805" y="4737"/>
                </a:lnTo>
                <a:cubicBezTo>
                  <a:pt x="7105" y="4737"/>
                  <a:pt x="7239" y="4604"/>
                  <a:pt x="7239" y="4303"/>
                </a:cubicBezTo>
                <a:lnTo>
                  <a:pt x="7239" y="2902"/>
                </a:lnTo>
                <a:cubicBezTo>
                  <a:pt x="7239" y="2602"/>
                  <a:pt x="7105" y="2469"/>
                  <a:pt x="6805" y="2469"/>
                </a:cubicBezTo>
                <a:lnTo>
                  <a:pt x="4803" y="2469"/>
                </a:lnTo>
                <a:lnTo>
                  <a:pt x="4803" y="434"/>
                </a:lnTo>
                <a:cubicBezTo>
                  <a:pt x="4803" y="134"/>
                  <a:pt x="4670" y="0"/>
                  <a:pt x="437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0" name="Google Shape;750;p53"/>
          <p:cNvGrpSpPr/>
          <p:nvPr/>
        </p:nvGrpSpPr>
        <p:grpSpPr>
          <a:xfrm flipH="1">
            <a:off x="250417" y="316675"/>
            <a:ext cx="357775" cy="295791"/>
            <a:chOff x="-783927" y="2108838"/>
            <a:chExt cx="357775" cy="295791"/>
          </a:xfrm>
        </p:grpSpPr>
        <p:sp>
          <p:nvSpPr>
            <p:cNvPr id="751" name="Google Shape;751;p53"/>
            <p:cNvSpPr/>
            <p:nvPr/>
          </p:nvSpPr>
          <p:spPr>
            <a:xfrm>
              <a:off x="-783927" y="2108838"/>
              <a:ext cx="357775" cy="295791"/>
            </a:xfrm>
            <a:custGeom>
              <a:rect b="b" l="l" r="r" t="t"/>
              <a:pathLst>
                <a:path extrusionOk="0" h="8456" w="10228">
                  <a:moveTo>
                    <a:pt x="4674" y="1"/>
                  </a:moveTo>
                  <a:cubicBezTo>
                    <a:pt x="3660" y="1"/>
                    <a:pt x="2642" y="369"/>
                    <a:pt x="1835" y="1113"/>
                  </a:cubicBezTo>
                  <a:cubicBezTo>
                    <a:pt x="134" y="2681"/>
                    <a:pt x="1" y="5316"/>
                    <a:pt x="1568" y="7017"/>
                  </a:cubicBezTo>
                  <a:cubicBezTo>
                    <a:pt x="1735" y="7217"/>
                    <a:pt x="1935" y="7384"/>
                    <a:pt x="2135" y="7518"/>
                  </a:cubicBezTo>
                  <a:cubicBezTo>
                    <a:pt x="2962" y="8173"/>
                    <a:pt x="3852" y="8456"/>
                    <a:pt x="4706" y="8456"/>
                  </a:cubicBezTo>
                  <a:cubicBezTo>
                    <a:pt x="7680" y="8456"/>
                    <a:pt x="10227" y="5030"/>
                    <a:pt x="8206" y="1947"/>
                  </a:cubicBezTo>
                  <a:cubicBezTo>
                    <a:pt x="8073" y="1747"/>
                    <a:pt x="7906" y="1547"/>
                    <a:pt x="7739" y="1346"/>
                  </a:cubicBezTo>
                  <a:cubicBezTo>
                    <a:pt x="6916" y="452"/>
                    <a:pt x="5797" y="1"/>
                    <a:pt x="467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53"/>
            <p:cNvSpPr/>
            <p:nvPr/>
          </p:nvSpPr>
          <p:spPr>
            <a:xfrm>
              <a:off x="-745414" y="2137242"/>
              <a:ext cx="248568" cy="234576"/>
            </a:xfrm>
            <a:custGeom>
              <a:rect b="b" l="l" r="r" t="t"/>
              <a:pathLst>
                <a:path extrusionOk="0" h="6706" w="7106">
                  <a:moveTo>
                    <a:pt x="6038" y="1"/>
                  </a:moveTo>
                  <a:lnTo>
                    <a:pt x="0" y="5571"/>
                  </a:lnTo>
                  <a:cubicBezTo>
                    <a:pt x="134" y="5805"/>
                    <a:pt x="301" y="6005"/>
                    <a:pt x="467" y="6205"/>
                  </a:cubicBezTo>
                  <a:cubicBezTo>
                    <a:pt x="634" y="6405"/>
                    <a:pt x="834" y="6572"/>
                    <a:pt x="1034" y="6706"/>
                  </a:cubicBezTo>
                  <a:lnTo>
                    <a:pt x="7105" y="1135"/>
                  </a:lnTo>
                  <a:cubicBezTo>
                    <a:pt x="6972" y="935"/>
                    <a:pt x="6805" y="735"/>
                    <a:pt x="6638" y="534"/>
                  </a:cubicBezTo>
                  <a:cubicBezTo>
                    <a:pt x="6472" y="334"/>
                    <a:pt x="6271" y="167"/>
                    <a:pt x="603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3" name="Google Shape;753;p53"/>
          <p:cNvGrpSpPr/>
          <p:nvPr/>
        </p:nvGrpSpPr>
        <p:grpSpPr>
          <a:xfrm flipH="1" rot="6220424">
            <a:off x="8403556" y="474628"/>
            <a:ext cx="602495" cy="353003"/>
            <a:chOff x="-1131628" y="1250953"/>
            <a:chExt cx="695437" cy="407447"/>
          </a:xfrm>
        </p:grpSpPr>
        <p:sp>
          <p:nvSpPr>
            <p:cNvPr id="754" name="Google Shape;754;p53"/>
            <p:cNvSpPr/>
            <p:nvPr/>
          </p:nvSpPr>
          <p:spPr>
            <a:xfrm>
              <a:off x="-1131628" y="1250953"/>
              <a:ext cx="695437" cy="407447"/>
            </a:xfrm>
            <a:custGeom>
              <a:rect b="b" l="l" r="r" t="t"/>
              <a:pathLst>
                <a:path extrusionOk="0" h="11648" w="19881">
                  <a:moveTo>
                    <a:pt x="15592" y="0"/>
                  </a:moveTo>
                  <a:cubicBezTo>
                    <a:pt x="15168" y="0"/>
                    <a:pt x="14735" y="71"/>
                    <a:pt x="14310" y="220"/>
                  </a:cubicBezTo>
                  <a:lnTo>
                    <a:pt x="3036" y="4256"/>
                  </a:lnTo>
                  <a:cubicBezTo>
                    <a:pt x="1034" y="4956"/>
                    <a:pt x="0" y="7125"/>
                    <a:pt x="701" y="9126"/>
                  </a:cubicBezTo>
                  <a:cubicBezTo>
                    <a:pt x="1252" y="10676"/>
                    <a:pt x="2735" y="11647"/>
                    <a:pt x="4318" y="11647"/>
                  </a:cubicBezTo>
                  <a:cubicBezTo>
                    <a:pt x="4745" y="11647"/>
                    <a:pt x="5179" y="11576"/>
                    <a:pt x="5604" y="11428"/>
                  </a:cubicBezTo>
                  <a:lnTo>
                    <a:pt x="16879" y="7425"/>
                  </a:lnTo>
                  <a:cubicBezTo>
                    <a:pt x="18847" y="6691"/>
                    <a:pt x="19881" y="4523"/>
                    <a:pt x="19180" y="2521"/>
                  </a:cubicBezTo>
                  <a:cubicBezTo>
                    <a:pt x="18629" y="971"/>
                    <a:pt x="17166" y="0"/>
                    <a:pt x="1559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53"/>
            <p:cNvSpPr/>
            <p:nvPr/>
          </p:nvSpPr>
          <p:spPr>
            <a:xfrm>
              <a:off x="-1131628" y="1328644"/>
              <a:ext cx="393245" cy="329756"/>
            </a:xfrm>
            <a:custGeom>
              <a:rect b="b" l="l" r="r" t="t"/>
              <a:pathLst>
                <a:path extrusionOk="0" h="9427" w="11242">
                  <a:moveTo>
                    <a:pt x="8673" y="0"/>
                  </a:moveTo>
                  <a:lnTo>
                    <a:pt x="3036" y="2035"/>
                  </a:lnTo>
                  <a:cubicBezTo>
                    <a:pt x="1034" y="2735"/>
                    <a:pt x="0" y="4904"/>
                    <a:pt x="701" y="6905"/>
                  </a:cubicBezTo>
                  <a:cubicBezTo>
                    <a:pt x="1252" y="8455"/>
                    <a:pt x="2735" y="9426"/>
                    <a:pt x="4318" y="9426"/>
                  </a:cubicBezTo>
                  <a:cubicBezTo>
                    <a:pt x="4745" y="9426"/>
                    <a:pt x="5179" y="9355"/>
                    <a:pt x="5604" y="9207"/>
                  </a:cubicBezTo>
                  <a:lnTo>
                    <a:pt x="11241" y="7205"/>
                  </a:lnTo>
                  <a:lnTo>
                    <a:pt x="867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53"/>
            <p:cNvSpPr/>
            <p:nvPr/>
          </p:nvSpPr>
          <p:spPr>
            <a:xfrm>
              <a:off x="-1033614" y="1304858"/>
              <a:ext cx="460931" cy="190956"/>
            </a:xfrm>
            <a:custGeom>
              <a:rect b="b" l="l" r="r" t="t"/>
              <a:pathLst>
                <a:path extrusionOk="0" h="5459" w="13177">
                  <a:moveTo>
                    <a:pt x="12479" y="0"/>
                  </a:moveTo>
                  <a:cubicBezTo>
                    <a:pt x="12400" y="0"/>
                    <a:pt x="12320" y="15"/>
                    <a:pt x="12242" y="46"/>
                  </a:cubicBezTo>
                  <a:lnTo>
                    <a:pt x="500" y="4216"/>
                  </a:lnTo>
                  <a:cubicBezTo>
                    <a:pt x="167" y="4349"/>
                    <a:pt x="0" y="4716"/>
                    <a:pt x="100" y="5050"/>
                  </a:cubicBezTo>
                  <a:cubicBezTo>
                    <a:pt x="205" y="5285"/>
                    <a:pt x="453" y="5459"/>
                    <a:pt x="716" y="5459"/>
                  </a:cubicBezTo>
                  <a:cubicBezTo>
                    <a:pt x="788" y="5459"/>
                    <a:pt x="862" y="5446"/>
                    <a:pt x="934" y="5417"/>
                  </a:cubicBezTo>
                  <a:lnTo>
                    <a:pt x="12676" y="1214"/>
                  </a:lnTo>
                  <a:cubicBezTo>
                    <a:pt x="13009" y="1114"/>
                    <a:pt x="13176" y="747"/>
                    <a:pt x="13076" y="413"/>
                  </a:cubicBezTo>
                  <a:cubicBezTo>
                    <a:pt x="12974" y="158"/>
                    <a:pt x="12735" y="0"/>
                    <a:pt x="12479" y="0"/>
                  </a:cubicBezTo>
                  <a:close/>
                </a:path>
              </a:pathLst>
            </a:custGeom>
            <a:solidFill>
              <a:srgbClr val="FAE9CD">
                <a:alpha val="48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7" name="Google Shape;757;p53"/>
          <p:cNvGrpSpPr/>
          <p:nvPr/>
        </p:nvGrpSpPr>
        <p:grpSpPr>
          <a:xfrm flipH="1" rot="-9651258">
            <a:off x="8259928" y="4475444"/>
            <a:ext cx="643548" cy="377045"/>
            <a:chOff x="-1131628" y="1250953"/>
            <a:chExt cx="695437" cy="407447"/>
          </a:xfrm>
        </p:grpSpPr>
        <p:sp>
          <p:nvSpPr>
            <p:cNvPr id="758" name="Google Shape;758;p53"/>
            <p:cNvSpPr/>
            <p:nvPr/>
          </p:nvSpPr>
          <p:spPr>
            <a:xfrm>
              <a:off x="-1131628" y="1250953"/>
              <a:ext cx="695437" cy="407447"/>
            </a:xfrm>
            <a:custGeom>
              <a:rect b="b" l="l" r="r" t="t"/>
              <a:pathLst>
                <a:path extrusionOk="0" h="11648" w="19881">
                  <a:moveTo>
                    <a:pt x="15592" y="0"/>
                  </a:moveTo>
                  <a:cubicBezTo>
                    <a:pt x="15168" y="0"/>
                    <a:pt x="14735" y="71"/>
                    <a:pt x="14310" y="220"/>
                  </a:cubicBezTo>
                  <a:lnTo>
                    <a:pt x="3036" y="4256"/>
                  </a:lnTo>
                  <a:cubicBezTo>
                    <a:pt x="1034" y="4956"/>
                    <a:pt x="0" y="7125"/>
                    <a:pt x="701" y="9126"/>
                  </a:cubicBezTo>
                  <a:cubicBezTo>
                    <a:pt x="1252" y="10676"/>
                    <a:pt x="2735" y="11647"/>
                    <a:pt x="4318" y="11647"/>
                  </a:cubicBezTo>
                  <a:cubicBezTo>
                    <a:pt x="4745" y="11647"/>
                    <a:pt x="5179" y="11576"/>
                    <a:pt x="5604" y="11428"/>
                  </a:cubicBezTo>
                  <a:lnTo>
                    <a:pt x="16879" y="7425"/>
                  </a:lnTo>
                  <a:cubicBezTo>
                    <a:pt x="18847" y="6691"/>
                    <a:pt x="19881" y="4523"/>
                    <a:pt x="19180" y="2521"/>
                  </a:cubicBezTo>
                  <a:cubicBezTo>
                    <a:pt x="18629" y="971"/>
                    <a:pt x="17166" y="0"/>
                    <a:pt x="1559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53"/>
            <p:cNvSpPr/>
            <p:nvPr/>
          </p:nvSpPr>
          <p:spPr>
            <a:xfrm>
              <a:off x="-1131628" y="1328644"/>
              <a:ext cx="393245" cy="329756"/>
            </a:xfrm>
            <a:custGeom>
              <a:rect b="b" l="l" r="r" t="t"/>
              <a:pathLst>
                <a:path extrusionOk="0" h="9427" w="11242">
                  <a:moveTo>
                    <a:pt x="8673" y="0"/>
                  </a:moveTo>
                  <a:lnTo>
                    <a:pt x="3036" y="2035"/>
                  </a:lnTo>
                  <a:cubicBezTo>
                    <a:pt x="1034" y="2735"/>
                    <a:pt x="0" y="4904"/>
                    <a:pt x="701" y="6905"/>
                  </a:cubicBezTo>
                  <a:cubicBezTo>
                    <a:pt x="1252" y="8455"/>
                    <a:pt x="2735" y="9426"/>
                    <a:pt x="4318" y="9426"/>
                  </a:cubicBezTo>
                  <a:cubicBezTo>
                    <a:pt x="4745" y="9426"/>
                    <a:pt x="5179" y="9355"/>
                    <a:pt x="5604" y="9207"/>
                  </a:cubicBezTo>
                  <a:lnTo>
                    <a:pt x="11241" y="7205"/>
                  </a:lnTo>
                  <a:lnTo>
                    <a:pt x="867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53"/>
            <p:cNvSpPr/>
            <p:nvPr/>
          </p:nvSpPr>
          <p:spPr>
            <a:xfrm>
              <a:off x="-1033614" y="1304858"/>
              <a:ext cx="460931" cy="190956"/>
            </a:xfrm>
            <a:custGeom>
              <a:rect b="b" l="l" r="r" t="t"/>
              <a:pathLst>
                <a:path extrusionOk="0" h="5459" w="13177">
                  <a:moveTo>
                    <a:pt x="12479" y="0"/>
                  </a:moveTo>
                  <a:cubicBezTo>
                    <a:pt x="12400" y="0"/>
                    <a:pt x="12320" y="15"/>
                    <a:pt x="12242" y="46"/>
                  </a:cubicBezTo>
                  <a:lnTo>
                    <a:pt x="500" y="4216"/>
                  </a:lnTo>
                  <a:cubicBezTo>
                    <a:pt x="167" y="4349"/>
                    <a:pt x="0" y="4716"/>
                    <a:pt x="100" y="5050"/>
                  </a:cubicBezTo>
                  <a:cubicBezTo>
                    <a:pt x="205" y="5285"/>
                    <a:pt x="453" y="5459"/>
                    <a:pt x="716" y="5459"/>
                  </a:cubicBezTo>
                  <a:cubicBezTo>
                    <a:pt x="788" y="5459"/>
                    <a:pt x="862" y="5446"/>
                    <a:pt x="934" y="5417"/>
                  </a:cubicBezTo>
                  <a:lnTo>
                    <a:pt x="12676" y="1214"/>
                  </a:lnTo>
                  <a:cubicBezTo>
                    <a:pt x="13009" y="1114"/>
                    <a:pt x="13176" y="747"/>
                    <a:pt x="13076" y="413"/>
                  </a:cubicBezTo>
                  <a:cubicBezTo>
                    <a:pt x="12974" y="158"/>
                    <a:pt x="12735" y="0"/>
                    <a:pt x="12479" y="0"/>
                  </a:cubicBezTo>
                  <a:close/>
                </a:path>
              </a:pathLst>
            </a:custGeom>
            <a:solidFill>
              <a:srgbClr val="FAE9CD">
                <a:alpha val="48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1" name="Google Shape;761;p53"/>
          <p:cNvGrpSpPr/>
          <p:nvPr/>
        </p:nvGrpSpPr>
        <p:grpSpPr>
          <a:xfrm flipH="1" rot="7140317">
            <a:off x="249546" y="4386268"/>
            <a:ext cx="643533" cy="377037"/>
            <a:chOff x="-1131628" y="1250953"/>
            <a:chExt cx="695437" cy="407447"/>
          </a:xfrm>
        </p:grpSpPr>
        <p:sp>
          <p:nvSpPr>
            <p:cNvPr id="762" name="Google Shape;762;p53"/>
            <p:cNvSpPr/>
            <p:nvPr/>
          </p:nvSpPr>
          <p:spPr>
            <a:xfrm>
              <a:off x="-1131628" y="1250953"/>
              <a:ext cx="695437" cy="407447"/>
            </a:xfrm>
            <a:custGeom>
              <a:rect b="b" l="l" r="r" t="t"/>
              <a:pathLst>
                <a:path extrusionOk="0" h="11648" w="19881">
                  <a:moveTo>
                    <a:pt x="15592" y="0"/>
                  </a:moveTo>
                  <a:cubicBezTo>
                    <a:pt x="15168" y="0"/>
                    <a:pt x="14735" y="71"/>
                    <a:pt x="14310" y="220"/>
                  </a:cubicBezTo>
                  <a:lnTo>
                    <a:pt x="3036" y="4256"/>
                  </a:lnTo>
                  <a:cubicBezTo>
                    <a:pt x="1034" y="4956"/>
                    <a:pt x="0" y="7125"/>
                    <a:pt x="701" y="9126"/>
                  </a:cubicBezTo>
                  <a:cubicBezTo>
                    <a:pt x="1252" y="10676"/>
                    <a:pt x="2735" y="11647"/>
                    <a:pt x="4318" y="11647"/>
                  </a:cubicBezTo>
                  <a:cubicBezTo>
                    <a:pt x="4745" y="11647"/>
                    <a:pt x="5179" y="11576"/>
                    <a:pt x="5604" y="11428"/>
                  </a:cubicBezTo>
                  <a:lnTo>
                    <a:pt x="16879" y="7425"/>
                  </a:lnTo>
                  <a:cubicBezTo>
                    <a:pt x="18847" y="6691"/>
                    <a:pt x="19881" y="4523"/>
                    <a:pt x="19180" y="2521"/>
                  </a:cubicBezTo>
                  <a:cubicBezTo>
                    <a:pt x="18629" y="971"/>
                    <a:pt x="17166" y="0"/>
                    <a:pt x="1559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53"/>
            <p:cNvSpPr/>
            <p:nvPr/>
          </p:nvSpPr>
          <p:spPr>
            <a:xfrm>
              <a:off x="-1131628" y="1328644"/>
              <a:ext cx="393245" cy="329756"/>
            </a:xfrm>
            <a:custGeom>
              <a:rect b="b" l="l" r="r" t="t"/>
              <a:pathLst>
                <a:path extrusionOk="0" h="9427" w="11242">
                  <a:moveTo>
                    <a:pt x="8673" y="0"/>
                  </a:moveTo>
                  <a:lnTo>
                    <a:pt x="3036" y="2035"/>
                  </a:lnTo>
                  <a:cubicBezTo>
                    <a:pt x="1034" y="2735"/>
                    <a:pt x="0" y="4904"/>
                    <a:pt x="701" y="6905"/>
                  </a:cubicBezTo>
                  <a:cubicBezTo>
                    <a:pt x="1252" y="8455"/>
                    <a:pt x="2735" y="9426"/>
                    <a:pt x="4318" y="9426"/>
                  </a:cubicBezTo>
                  <a:cubicBezTo>
                    <a:pt x="4745" y="9426"/>
                    <a:pt x="5179" y="9355"/>
                    <a:pt x="5604" y="9207"/>
                  </a:cubicBezTo>
                  <a:lnTo>
                    <a:pt x="11241" y="7205"/>
                  </a:lnTo>
                  <a:lnTo>
                    <a:pt x="867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53"/>
            <p:cNvSpPr/>
            <p:nvPr/>
          </p:nvSpPr>
          <p:spPr>
            <a:xfrm>
              <a:off x="-1033614" y="1304858"/>
              <a:ext cx="460931" cy="190956"/>
            </a:xfrm>
            <a:custGeom>
              <a:rect b="b" l="l" r="r" t="t"/>
              <a:pathLst>
                <a:path extrusionOk="0" h="5459" w="13177">
                  <a:moveTo>
                    <a:pt x="12479" y="0"/>
                  </a:moveTo>
                  <a:cubicBezTo>
                    <a:pt x="12400" y="0"/>
                    <a:pt x="12320" y="15"/>
                    <a:pt x="12242" y="46"/>
                  </a:cubicBezTo>
                  <a:lnTo>
                    <a:pt x="500" y="4216"/>
                  </a:lnTo>
                  <a:cubicBezTo>
                    <a:pt x="167" y="4349"/>
                    <a:pt x="0" y="4716"/>
                    <a:pt x="100" y="5050"/>
                  </a:cubicBezTo>
                  <a:cubicBezTo>
                    <a:pt x="205" y="5285"/>
                    <a:pt x="453" y="5459"/>
                    <a:pt x="716" y="5459"/>
                  </a:cubicBezTo>
                  <a:cubicBezTo>
                    <a:pt x="788" y="5459"/>
                    <a:pt x="862" y="5446"/>
                    <a:pt x="934" y="5417"/>
                  </a:cubicBezTo>
                  <a:lnTo>
                    <a:pt x="12676" y="1214"/>
                  </a:lnTo>
                  <a:cubicBezTo>
                    <a:pt x="13009" y="1114"/>
                    <a:pt x="13176" y="747"/>
                    <a:pt x="13076" y="413"/>
                  </a:cubicBezTo>
                  <a:cubicBezTo>
                    <a:pt x="12974" y="158"/>
                    <a:pt x="12735" y="0"/>
                    <a:pt x="12479" y="0"/>
                  </a:cubicBezTo>
                  <a:close/>
                </a:path>
              </a:pathLst>
            </a:custGeom>
            <a:solidFill>
              <a:srgbClr val="FAE9CD">
                <a:alpha val="48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2" name="Shape 72"/>
        <p:cNvGrpSpPr/>
        <p:nvPr/>
      </p:nvGrpSpPr>
      <p:grpSpPr>
        <a:xfrm>
          <a:off x="0" y="0"/>
          <a:ext cx="0" cy="0"/>
          <a:chOff x="0" y="0"/>
          <a:chExt cx="0" cy="0"/>
        </a:xfrm>
      </p:grpSpPr>
      <p:sp>
        <p:nvSpPr>
          <p:cNvPr id="73" name="Google Shape;73;p7"/>
          <p:cNvSpPr txBox="1"/>
          <p:nvPr>
            <p:ph idx="1" type="body"/>
          </p:nvPr>
        </p:nvSpPr>
        <p:spPr>
          <a:xfrm>
            <a:off x="872400" y="1471775"/>
            <a:ext cx="3299700" cy="2868600"/>
          </a:xfrm>
          <a:prstGeom prst="rect">
            <a:avLst/>
          </a:prstGeom>
        </p:spPr>
        <p:txBody>
          <a:bodyPr anchorCtr="0" anchor="ctr" bIns="91425" lIns="91425" spcFirstLastPara="1" rIns="91425" wrap="square" tIns="91425">
            <a:noAutofit/>
          </a:bodyPr>
          <a:lstStyle>
            <a:lvl1pPr indent="-330200" lvl="0" marL="457200" rtl="0">
              <a:lnSpc>
                <a:spcPct val="100000"/>
              </a:lnSpc>
              <a:spcBef>
                <a:spcPts val="0"/>
              </a:spcBef>
              <a:spcAft>
                <a:spcPts val="0"/>
              </a:spcAft>
              <a:buSzPts val="1600"/>
              <a:buChar char="●"/>
              <a:defRPr sz="1600"/>
            </a:lvl1pPr>
            <a:lvl2pPr indent="-317500" lvl="1" marL="914400" rtl="0">
              <a:lnSpc>
                <a:spcPct val="115000"/>
              </a:lnSpc>
              <a:spcBef>
                <a:spcPts val="0"/>
              </a:spcBef>
              <a:spcAft>
                <a:spcPts val="0"/>
              </a:spcAft>
              <a:buSzPts val="1400"/>
              <a:buChar char="○"/>
              <a:defRPr/>
            </a:lvl2pPr>
            <a:lvl3pPr indent="-317500" lvl="2" marL="1371600" rtl="0">
              <a:lnSpc>
                <a:spcPct val="115000"/>
              </a:lnSpc>
              <a:spcBef>
                <a:spcPts val="1600"/>
              </a:spcBef>
              <a:spcAft>
                <a:spcPts val="0"/>
              </a:spcAft>
              <a:buSzPts val="1400"/>
              <a:buChar char="■"/>
              <a:defRPr/>
            </a:lvl3pPr>
            <a:lvl4pPr indent="-317500" lvl="3" marL="1828800" rtl="0">
              <a:lnSpc>
                <a:spcPct val="115000"/>
              </a:lnSpc>
              <a:spcBef>
                <a:spcPts val="1600"/>
              </a:spcBef>
              <a:spcAft>
                <a:spcPts val="0"/>
              </a:spcAft>
              <a:buSzPts val="1400"/>
              <a:buChar char="●"/>
              <a:defRPr/>
            </a:lvl4pPr>
            <a:lvl5pPr indent="-317500" lvl="4" marL="2286000" rtl="0">
              <a:lnSpc>
                <a:spcPct val="115000"/>
              </a:lnSpc>
              <a:spcBef>
                <a:spcPts val="1600"/>
              </a:spcBef>
              <a:spcAft>
                <a:spcPts val="0"/>
              </a:spcAft>
              <a:buSzPts val="1400"/>
              <a:buChar char="○"/>
              <a:defRPr/>
            </a:lvl5pPr>
            <a:lvl6pPr indent="-317500" lvl="5" marL="2743200" rtl="0">
              <a:lnSpc>
                <a:spcPct val="115000"/>
              </a:lnSpc>
              <a:spcBef>
                <a:spcPts val="1600"/>
              </a:spcBef>
              <a:spcAft>
                <a:spcPts val="0"/>
              </a:spcAft>
              <a:buSzPts val="1400"/>
              <a:buChar char="■"/>
              <a:defRPr/>
            </a:lvl6pPr>
            <a:lvl7pPr indent="-317500" lvl="6" marL="3200400" rtl="0">
              <a:lnSpc>
                <a:spcPct val="115000"/>
              </a:lnSpc>
              <a:spcBef>
                <a:spcPts val="1600"/>
              </a:spcBef>
              <a:spcAft>
                <a:spcPts val="0"/>
              </a:spcAft>
              <a:buSzPts val="1400"/>
              <a:buChar char="●"/>
              <a:defRPr/>
            </a:lvl7pPr>
            <a:lvl8pPr indent="-317500" lvl="7" marL="3657600" rtl="0">
              <a:lnSpc>
                <a:spcPct val="115000"/>
              </a:lnSpc>
              <a:spcBef>
                <a:spcPts val="1600"/>
              </a:spcBef>
              <a:spcAft>
                <a:spcPts val="0"/>
              </a:spcAft>
              <a:buSzPts val="1400"/>
              <a:buChar char="○"/>
              <a:defRPr/>
            </a:lvl8pPr>
            <a:lvl9pPr indent="-317500" lvl="8" marL="4114800" rtl="0">
              <a:lnSpc>
                <a:spcPct val="115000"/>
              </a:lnSpc>
              <a:spcBef>
                <a:spcPts val="1600"/>
              </a:spcBef>
              <a:spcAft>
                <a:spcPts val="1600"/>
              </a:spcAft>
              <a:buSzPts val="1400"/>
              <a:buChar char="■"/>
              <a:defRPr/>
            </a:lvl9pPr>
          </a:lstStyle>
          <a:p/>
        </p:txBody>
      </p:sp>
      <p:sp>
        <p:nvSpPr>
          <p:cNvPr id="74" name="Google Shape;74;p7"/>
          <p:cNvSpPr txBox="1"/>
          <p:nvPr>
            <p:ph type="title"/>
          </p:nvPr>
        </p:nvSpPr>
        <p:spPr>
          <a:xfrm>
            <a:off x="872400" y="344825"/>
            <a:ext cx="43221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sz="37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75" name="Google Shape;75;p7"/>
          <p:cNvSpPr/>
          <p:nvPr/>
        </p:nvSpPr>
        <p:spPr>
          <a:xfrm>
            <a:off x="245100" y="4453777"/>
            <a:ext cx="230146" cy="230178"/>
          </a:xfrm>
          <a:custGeom>
            <a:rect b="b" l="l" r="r" t="t"/>
            <a:pathLst>
              <a:path extrusionOk="0" h="7240" w="7239">
                <a:moveTo>
                  <a:pt x="2869" y="1"/>
                </a:moveTo>
                <a:cubicBezTo>
                  <a:pt x="2536" y="1"/>
                  <a:pt x="2436" y="134"/>
                  <a:pt x="2436" y="435"/>
                </a:cubicBezTo>
                <a:lnTo>
                  <a:pt x="2436" y="2469"/>
                </a:lnTo>
                <a:lnTo>
                  <a:pt x="434" y="2469"/>
                </a:lnTo>
                <a:cubicBezTo>
                  <a:pt x="134" y="2469"/>
                  <a:pt x="0" y="2603"/>
                  <a:pt x="0" y="2903"/>
                </a:cubicBezTo>
                <a:lnTo>
                  <a:pt x="0" y="4304"/>
                </a:lnTo>
                <a:cubicBezTo>
                  <a:pt x="0" y="4638"/>
                  <a:pt x="134" y="4738"/>
                  <a:pt x="434" y="4738"/>
                </a:cubicBezTo>
                <a:lnTo>
                  <a:pt x="2436" y="4738"/>
                </a:lnTo>
                <a:lnTo>
                  <a:pt x="2436" y="6806"/>
                </a:lnTo>
                <a:cubicBezTo>
                  <a:pt x="2436" y="7106"/>
                  <a:pt x="2536" y="7239"/>
                  <a:pt x="2869" y="7239"/>
                </a:cubicBezTo>
                <a:lnTo>
                  <a:pt x="4370" y="7239"/>
                </a:lnTo>
                <a:cubicBezTo>
                  <a:pt x="4704" y="7239"/>
                  <a:pt x="4804" y="7106"/>
                  <a:pt x="4804" y="6806"/>
                </a:cubicBezTo>
                <a:lnTo>
                  <a:pt x="4804" y="4738"/>
                </a:lnTo>
                <a:lnTo>
                  <a:pt x="6805" y="4738"/>
                </a:lnTo>
                <a:cubicBezTo>
                  <a:pt x="7106" y="4738"/>
                  <a:pt x="7239" y="4604"/>
                  <a:pt x="7239" y="4304"/>
                </a:cubicBezTo>
                <a:lnTo>
                  <a:pt x="7239" y="2903"/>
                </a:lnTo>
                <a:cubicBezTo>
                  <a:pt x="7239" y="2603"/>
                  <a:pt x="7106" y="2469"/>
                  <a:pt x="6805" y="2469"/>
                </a:cubicBezTo>
                <a:lnTo>
                  <a:pt x="4804" y="2469"/>
                </a:lnTo>
                <a:lnTo>
                  <a:pt x="4804" y="435"/>
                </a:lnTo>
                <a:cubicBezTo>
                  <a:pt x="4804" y="134"/>
                  <a:pt x="4670" y="1"/>
                  <a:pt x="437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6" name="Google Shape;76;p7"/>
          <p:cNvGrpSpPr/>
          <p:nvPr/>
        </p:nvGrpSpPr>
        <p:grpSpPr>
          <a:xfrm>
            <a:off x="426085" y="168425"/>
            <a:ext cx="357775" cy="295791"/>
            <a:chOff x="-783927" y="2108838"/>
            <a:chExt cx="357775" cy="295791"/>
          </a:xfrm>
        </p:grpSpPr>
        <p:sp>
          <p:nvSpPr>
            <p:cNvPr id="77" name="Google Shape;77;p7"/>
            <p:cNvSpPr/>
            <p:nvPr/>
          </p:nvSpPr>
          <p:spPr>
            <a:xfrm>
              <a:off x="-783927" y="2108838"/>
              <a:ext cx="357775" cy="295791"/>
            </a:xfrm>
            <a:custGeom>
              <a:rect b="b" l="l" r="r" t="t"/>
              <a:pathLst>
                <a:path extrusionOk="0" h="8456" w="10228">
                  <a:moveTo>
                    <a:pt x="4674" y="1"/>
                  </a:moveTo>
                  <a:cubicBezTo>
                    <a:pt x="3660" y="1"/>
                    <a:pt x="2642" y="369"/>
                    <a:pt x="1835" y="1113"/>
                  </a:cubicBezTo>
                  <a:cubicBezTo>
                    <a:pt x="134" y="2681"/>
                    <a:pt x="1" y="5316"/>
                    <a:pt x="1568" y="7017"/>
                  </a:cubicBezTo>
                  <a:cubicBezTo>
                    <a:pt x="1735" y="7217"/>
                    <a:pt x="1935" y="7384"/>
                    <a:pt x="2135" y="7518"/>
                  </a:cubicBezTo>
                  <a:cubicBezTo>
                    <a:pt x="2962" y="8173"/>
                    <a:pt x="3852" y="8456"/>
                    <a:pt x="4706" y="8456"/>
                  </a:cubicBezTo>
                  <a:cubicBezTo>
                    <a:pt x="7680" y="8456"/>
                    <a:pt x="10227" y="5030"/>
                    <a:pt x="8206" y="1947"/>
                  </a:cubicBezTo>
                  <a:cubicBezTo>
                    <a:pt x="8073" y="1747"/>
                    <a:pt x="7906" y="1547"/>
                    <a:pt x="7739" y="1346"/>
                  </a:cubicBezTo>
                  <a:cubicBezTo>
                    <a:pt x="6916" y="452"/>
                    <a:pt x="5797" y="1"/>
                    <a:pt x="467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7"/>
            <p:cNvSpPr/>
            <p:nvPr/>
          </p:nvSpPr>
          <p:spPr>
            <a:xfrm>
              <a:off x="-745414" y="2137242"/>
              <a:ext cx="248568" cy="234576"/>
            </a:xfrm>
            <a:custGeom>
              <a:rect b="b" l="l" r="r" t="t"/>
              <a:pathLst>
                <a:path extrusionOk="0" h="6706" w="7106">
                  <a:moveTo>
                    <a:pt x="6038" y="1"/>
                  </a:moveTo>
                  <a:lnTo>
                    <a:pt x="0" y="5571"/>
                  </a:lnTo>
                  <a:cubicBezTo>
                    <a:pt x="134" y="5805"/>
                    <a:pt x="301" y="6005"/>
                    <a:pt x="467" y="6205"/>
                  </a:cubicBezTo>
                  <a:cubicBezTo>
                    <a:pt x="634" y="6405"/>
                    <a:pt x="834" y="6572"/>
                    <a:pt x="1034" y="6706"/>
                  </a:cubicBezTo>
                  <a:lnTo>
                    <a:pt x="7105" y="1135"/>
                  </a:lnTo>
                  <a:cubicBezTo>
                    <a:pt x="6972" y="935"/>
                    <a:pt x="6805" y="735"/>
                    <a:pt x="6638" y="534"/>
                  </a:cubicBezTo>
                  <a:cubicBezTo>
                    <a:pt x="6472" y="334"/>
                    <a:pt x="6271" y="167"/>
                    <a:pt x="603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 name="Google Shape;79;p7"/>
          <p:cNvGrpSpPr/>
          <p:nvPr/>
        </p:nvGrpSpPr>
        <p:grpSpPr>
          <a:xfrm rot="9651258">
            <a:off x="4063727" y="4556969"/>
            <a:ext cx="643548" cy="377045"/>
            <a:chOff x="-1131628" y="1250953"/>
            <a:chExt cx="695437" cy="407447"/>
          </a:xfrm>
        </p:grpSpPr>
        <p:sp>
          <p:nvSpPr>
            <p:cNvPr id="80" name="Google Shape;80;p7"/>
            <p:cNvSpPr/>
            <p:nvPr/>
          </p:nvSpPr>
          <p:spPr>
            <a:xfrm>
              <a:off x="-1131628" y="1250953"/>
              <a:ext cx="695437" cy="407447"/>
            </a:xfrm>
            <a:custGeom>
              <a:rect b="b" l="l" r="r" t="t"/>
              <a:pathLst>
                <a:path extrusionOk="0" h="11648" w="19881">
                  <a:moveTo>
                    <a:pt x="15592" y="0"/>
                  </a:moveTo>
                  <a:cubicBezTo>
                    <a:pt x="15168" y="0"/>
                    <a:pt x="14735" y="71"/>
                    <a:pt x="14310" y="220"/>
                  </a:cubicBezTo>
                  <a:lnTo>
                    <a:pt x="3036" y="4256"/>
                  </a:lnTo>
                  <a:cubicBezTo>
                    <a:pt x="1034" y="4956"/>
                    <a:pt x="0" y="7125"/>
                    <a:pt x="701" y="9126"/>
                  </a:cubicBezTo>
                  <a:cubicBezTo>
                    <a:pt x="1252" y="10676"/>
                    <a:pt x="2735" y="11647"/>
                    <a:pt x="4318" y="11647"/>
                  </a:cubicBezTo>
                  <a:cubicBezTo>
                    <a:pt x="4745" y="11647"/>
                    <a:pt x="5179" y="11576"/>
                    <a:pt x="5604" y="11428"/>
                  </a:cubicBezTo>
                  <a:lnTo>
                    <a:pt x="16879" y="7425"/>
                  </a:lnTo>
                  <a:cubicBezTo>
                    <a:pt x="18847" y="6691"/>
                    <a:pt x="19881" y="4523"/>
                    <a:pt x="19180" y="2521"/>
                  </a:cubicBezTo>
                  <a:cubicBezTo>
                    <a:pt x="18629" y="971"/>
                    <a:pt x="17166" y="0"/>
                    <a:pt x="1559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7"/>
            <p:cNvSpPr/>
            <p:nvPr/>
          </p:nvSpPr>
          <p:spPr>
            <a:xfrm>
              <a:off x="-1131628" y="1328644"/>
              <a:ext cx="393245" cy="329756"/>
            </a:xfrm>
            <a:custGeom>
              <a:rect b="b" l="l" r="r" t="t"/>
              <a:pathLst>
                <a:path extrusionOk="0" h="9427" w="11242">
                  <a:moveTo>
                    <a:pt x="8673" y="0"/>
                  </a:moveTo>
                  <a:lnTo>
                    <a:pt x="3036" y="2035"/>
                  </a:lnTo>
                  <a:cubicBezTo>
                    <a:pt x="1034" y="2735"/>
                    <a:pt x="0" y="4904"/>
                    <a:pt x="701" y="6905"/>
                  </a:cubicBezTo>
                  <a:cubicBezTo>
                    <a:pt x="1252" y="8455"/>
                    <a:pt x="2735" y="9426"/>
                    <a:pt x="4318" y="9426"/>
                  </a:cubicBezTo>
                  <a:cubicBezTo>
                    <a:pt x="4745" y="9426"/>
                    <a:pt x="5179" y="9355"/>
                    <a:pt x="5604" y="9207"/>
                  </a:cubicBezTo>
                  <a:lnTo>
                    <a:pt x="11241" y="7205"/>
                  </a:lnTo>
                  <a:lnTo>
                    <a:pt x="867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7"/>
            <p:cNvSpPr/>
            <p:nvPr/>
          </p:nvSpPr>
          <p:spPr>
            <a:xfrm>
              <a:off x="-1033614" y="1304858"/>
              <a:ext cx="460931" cy="190956"/>
            </a:xfrm>
            <a:custGeom>
              <a:rect b="b" l="l" r="r" t="t"/>
              <a:pathLst>
                <a:path extrusionOk="0" h="5459" w="13177">
                  <a:moveTo>
                    <a:pt x="12479" y="0"/>
                  </a:moveTo>
                  <a:cubicBezTo>
                    <a:pt x="12400" y="0"/>
                    <a:pt x="12320" y="15"/>
                    <a:pt x="12242" y="46"/>
                  </a:cubicBezTo>
                  <a:lnTo>
                    <a:pt x="500" y="4216"/>
                  </a:lnTo>
                  <a:cubicBezTo>
                    <a:pt x="167" y="4349"/>
                    <a:pt x="0" y="4716"/>
                    <a:pt x="100" y="5050"/>
                  </a:cubicBezTo>
                  <a:cubicBezTo>
                    <a:pt x="205" y="5285"/>
                    <a:pt x="453" y="5459"/>
                    <a:pt x="716" y="5459"/>
                  </a:cubicBezTo>
                  <a:cubicBezTo>
                    <a:pt x="788" y="5459"/>
                    <a:pt x="862" y="5446"/>
                    <a:pt x="934" y="5417"/>
                  </a:cubicBezTo>
                  <a:lnTo>
                    <a:pt x="12676" y="1214"/>
                  </a:lnTo>
                  <a:cubicBezTo>
                    <a:pt x="13009" y="1114"/>
                    <a:pt x="13176" y="747"/>
                    <a:pt x="13076" y="413"/>
                  </a:cubicBezTo>
                  <a:cubicBezTo>
                    <a:pt x="12974" y="158"/>
                    <a:pt x="12735" y="0"/>
                    <a:pt x="12479" y="0"/>
                  </a:cubicBezTo>
                  <a:close/>
                </a:path>
              </a:pathLst>
            </a:custGeom>
            <a:solidFill>
              <a:srgbClr val="FAE9CD">
                <a:alpha val="48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3" name="Google Shape;83;p7"/>
          <p:cNvSpPr/>
          <p:nvPr/>
        </p:nvSpPr>
        <p:spPr>
          <a:xfrm>
            <a:off x="149850" y="687352"/>
            <a:ext cx="230146" cy="230178"/>
          </a:xfrm>
          <a:custGeom>
            <a:rect b="b" l="l" r="r" t="t"/>
            <a:pathLst>
              <a:path extrusionOk="0" h="7240" w="7239">
                <a:moveTo>
                  <a:pt x="2869" y="1"/>
                </a:moveTo>
                <a:cubicBezTo>
                  <a:pt x="2536" y="1"/>
                  <a:pt x="2436" y="134"/>
                  <a:pt x="2436" y="435"/>
                </a:cubicBezTo>
                <a:lnTo>
                  <a:pt x="2436" y="2469"/>
                </a:lnTo>
                <a:lnTo>
                  <a:pt x="434" y="2469"/>
                </a:lnTo>
                <a:cubicBezTo>
                  <a:pt x="134" y="2469"/>
                  <a:pt x="0" y="2603"/>
                  <a:pt x="0" y="2903"/>
                </a:cubicBezTo>
                <a:lnTo>
                  <a:pt x="0" y="4304"/>
                </a:lnTo>
                <a:cubicBezTo>
                  <a:pt x="0" y="4638"/>
                  <a:pt x="134" y="4738"/>
                  <a:pt x="434" y="4738"/>
                </a:cubicBezTo>
                <a:lnTo>
                  <a:pt x="2436" y="4738"/>
                </a:lnTo>
                <a:lnTo>
                  <a:pt x="2436" y="6806"/>
                </a:lnTo>
                <a:cubicBezTo>
                  <a:pt x="2436" y="7106"/>
                  <a:pt x="2536" y="7239"/>
                  <a:pt x="2869" y="7239"/>
                </a:cubicBezTo>
                <a:lnTo>
                  <a:pt x="4370" y="7239"/>
                </a:lnTo>
                <a:cubicBezTo>
                  <a:pt x="4704" y="7239"/>
                  <a:pt x="4804" y="7106"/>
                  <a:pt x="4804" y="6806"/>
                </a:cubicBezTo>
                <a:lnTo>
                  <a:pt x="4804" y="4738"/>
                </a:lnTo>
                <a:lnTo>
                  <a:pt x="6805" y="4738"/>
                </a:lnTo>
                <a:cubicBezTo>
                  <a:pt x="7106" y="4738"/>
                  <a:pt x="7239" y="4604"/>
                  <a:pt x="7239" y="4304"/>
                </a:cubicBezTo>
                <a:lnTo>
                  <a:pt x="7239" y="2903"/>
                </a:lnTo>
                <a:cubicBezTo>
                  <a:pt x="7239" y="2603"/>
                  <a:pt x="7106" y="2469"/>
                  <a:pt x="6805" y="2469"/>
                </a:cubicBezTo>
                <a:lnTo>
                  <a:pt x="4804" y="2469"/>
                </a:lnTo>
                <a:lnTo>
                  <a:pt x="4804" y="435"/>
                </a:lnTo>
                <a:cubicBezTo>
                  <a:pt x="4804" y="134"/>
                  <a:pt x="4670" y="1"/>
                  <a:pt x="437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84" name="Shape 84"/>
        <p:cNvGrpSpPr/>
        <p:nvPr/>
      </p:nvGrpSpPr>
      <p:grpSpPr>
        <a:xfrm>
          <a:off x="0" y="0"/>
          <a:ext cx="0" cy="0"/>
          <a:chOff x="0" y="0"/>
          <a:chExt cx="0" cy="0"/>
        </a:xfrm>
      </p:grpSpPr>
      <p:sp>
        <p:nvSpPr>
          <p:cNvPr id="85" name="Google Shape;85;p8"/>
          <p:cNvSpPr txBox="1"/>
          <p:nvPr>
            <p:ph type="title"/>
          </p:nvPr>
        </p:nvSpPr>
        <p:spPr>
          <a:xfrm>
            <a:off x="713225" y="2266950"/>
            <a:ext cx="6925800" cy="24264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72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86" name="Google Shape;86;p8"/>
          <p:cNvSpPr/>
          <p:nvPr/>
        </p:nvSpPr>
        <p:spPr>
          <a:xfrm>
            <a:off x="250425" y="2193664"/>
            <a:ext cx="230146" cy="230178"/>
          </a:xfrm>
          <a:custGeom>
            <a:rect b="b" l="l" r="r" t="t"/>
            <a:pathLst>
              <a:path extrusionOk="0" h="7240" w="7239">
                <a:moveTo>
                  <a:pt x="2869" y="1"/>
                </a:moveTo>
                <a:cubicBezTo>
                  <a:pt x="2536" y="1"/>
                  <a:pt x="2436" y="134"/>
                  <a:pt x="2436" y="435"/>
                </a:cubicBezTo>
                <a:lnTo>
                  <a:pt x="2436" y="2469"/>
                </a:lnTo>
                <a:lnTo>
                  <a:pt x="434" y="2469"/>
                </a:lnTo>
                <a:cubicBezTo>
                  <a:pt x="134" y="2469"/>
                  <a:pt x="0" y="2603"/>
                  <a:pt x="0" y="2903"/>
                </a:cubicBezTo>
                <a:lnTo>
                  <a:pt x="0" y="4304"/>
                </a:lnTo>
                <a:cubicBezTo>
                  <a:pt x="0" y="4638"/>
                  <a:pt x="134" y="4738"/>
                  <a:pt x="434" y="4738"/>
                </a:cubicBezTo>
                <a:lnTo>
                  <a:pt x="2436" y="4738"/>
                </a:lnTo>
                <a:lnTo>
                  <a:pt x="2436" y="6806"/>
                </a:lnTo>
                <a:cubicBezTo>
                  <a:pt x="2436" y="7106"/>
                  <a:pt x="2536" y="7239"/>
                  <a:pt x="2869" y="7239"/>
                </a:cubicBezTo>
                <a:lnTo>
                  <a:pt x="4370" y="7239"/>
                </a:lnTo>
                <a:cubicBezTo>
                  <a:pt x="4704" y="7239"/>
                  <a:pt x="4804" y="7106"/>
                  <a:pt x="4804" y="6806"/>
                </a:cubicBezTo>
                <a:lnTo>
                  <a:pt x="4804" y="4738"/>
                </a:lnTo>
                <a:lnTo>
                  <a:pt x="6805" y="4738"/>
                </a:lnTo>
                <a:cubicBezTo>
                  <a:pt x="7106" y="4738"/>
                  <a:pt x="7239" y="4604"/>
                  <a:pt x="7239" y="4304"/>
                </a:cubicBezTo>
                <a:lnTo>
                  <a:pt x="7239" y="2903"/>
                </a:lnTo>
                <a:cubicBezTo>
                  <a:pt x="7239" y="2603"/>
                  <a:pt x="7106" y="2469"/>
                  <a:pt x="6805" y="2469"/>
                </a:cubicBezTo>
                <a:lnTo>
                  <a:pt x="4804" y="2469"/>
                </a:lnTo>
                <a:lnTo>
                  <a:pt x="4804" y="435"/>
                </a:lnTo>
                <a:cubicBezTo>
                  <a:pt x="4804" y="134"/>
                  <a:pt x="4670" y="1"/>
                  <a:pt x="437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a:off x="8305726" y="601184"/>
            <a:ext cx="230146" cy="230146"/>
          </a:xfrm>
          <a:custGeom>
            <a:rect b="b" l="l" r="r" t="t"/>
            <a:pathLst>
              <a:path extrusionOk="0" h="7239" w="7239">
                <a:moveTo>
                  <a:pt x="2835" y="0"/>
                </a:moveTo>
                <a:cubicBezTo>
                  <a:pt x="2535" y="0"/>
                  <a:pt x="2402" y="134"/>
                  <a:pt x="2402" y="434"/>
                </a:cubicBezTo>
                <a:lnTo>
                  <a:pt x="2402" y="2469"/>
                </a:lnTo>
                <a:lnTo>
                  <a:pt x="434" y="2469"/>
                </a:lnTo>
                <a:cubicBezTo>
                  <a:pt x="133" y="2469"/>
                  <a:pt x="0" y="2602"/>
                  <a:pt x="0" y="2902"/>
                </a:cubicBezTo>
                <a:lnTo>
                  <a:pt x="0" y="4303"/>
                </a:lnTo>
                <a:cubicBezTo>
                  <a:pt x="0" y="4604"/>
                  <a:pt x="133" y="4737"/>
                  <a:pt x="434" y="4737"/>
                </a:cubicBezTo>
                <a:lnTo>
                  <a:pt x="2402" y="4737"/>
                </a:lnTo>
                <a:lnTo>
                  <a:pt x="2402" y="6772"/>
                </a:lnTo>
                <a:cubicBezTo>
                  <a:pt x="2402" y="7105"/>
                  <a:pt x="2535" y="7239"/>
                  <a:pt x="2835" y="7239"/>
                </a:cubicBezTo>
                <a:lnTo>
                  <a:pt x="4370" y="7239"/>
                </a:lnTo>
                <a:cubicBezTo>
                  <a:pt x="4670" y="7239"/>
                  <a:pt x="4803" y="7105"/>
                  <a:pt x="4803" y="6772"/>
                </a:cubicBezTo>
                <a:lnTo>
                  <a:pt x="4803" y="4737"/>
                </a:lnTo>
                <a:lnTo>
                  <a:pt x="6805" y="4737"/>
                </a:lnTo>
                <a:cubicBezTo>
                  <a:pt x="7105" y="4737"/>
                  <a:pt x="7239" y="4604"/>
                  <a:pt x="7239" y="4303"/>
                </a:cubicBezTo>
                <a:lnTo>
                  <a:pt x="7239" y="2902"/>
                </a:lnTo>
                <a:cubicBezTo>
                  <a:pt x="7239" y="2602"/>
                  <a:pt x="7105" y="2469"/>
                  <a:pt x="6805" y="2469"/>
                </a:cubicBezTo>
                <a:lnTo>
                  <a:pt x="4803" y="2469"/>
                </a:lnTo>
                <a:lnTo>
                  <a:pt x="4803" y="434"/>
                </a:lnTo>
                <a:cubicBezTo>
                  <a:pt x="4803" y="134"/>
                  <a:pt x="4670" y="0"/>
                  <a:pt x="437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a:off x="8550824" y="4179028"/>
            <a:ext cx="231227" cy="230146"/>
          </a:xfrm>
          <a:custGeom>
            <a:rect b="b" l="l" r="r" t="t"/>
            <a:pathLst>
              <a:path extrusionOk="0" h="7239" w="7273">
                <a:moveTo>
                  <a:pt x="2902" y="0"/>
                </a:moveTo>
                <a:cubicBezTo>
                  <a:pt x="2569" y="0"/>
                  <a:pt x="2469" y="134"/>
                  <a:pt x="2469" y="434"/>
                </a:cubicBezTo>
                <a:lnTo>
                  <a:pt x="2469" y="2502"/>
                </a:lnTo>
                <a:lnTo>
                  <a:pt x="434" y="2502"/>
                </a:lnTo>
                <a:cubicBezTo>
                  <a:pt x="134" y="2502"/>
                  <a:pt x="0" y="2636"/>
                  <a:pt x="0" y="2936"/>
                </a:cubicBezTo>
                <a:lnTo>
                  <a:pt x="0" y="4303"/>
                </a:lnTo>
                <a:cubicBezTo>
                  <a:pt x="0" y="4637"/>
                  <a:pt x="134" y="4770"/>
                  <a:pt x="434" y="4770"/>
                </a:cubicBezTo>
                <a:lnTo>
                  <a:pt x="2435" y="4770"/>
                </a:lnTo>
                <a:lnTo>
                  <a:pt x="2435" y="6805"/>
                </a:lnTo>
                <a:cubicBezTo>
                  <a:pt x="2435" y="7106"/>
                  <a:pt x="2569" y="7239"/>
                  <a:pt x="2869" y="7239"/>
                </a:cubicBezTo>
                <a:lnTo>
                  <a:pt x="4404" y="7239"/>
                </a:lnTo>
                <a:cubicBezTo>
                  <a:pt x="4704" y="7239"/>
                  <a:pt x="4837" y="7106"/>
                  <a:pt x="4837" y="6805"/>
                </a:cubicBezTo>
                <a:lnTo>
                  <a:pt x="4837" y="4770"/>
                </a:lnTo>
                <a:lnTo>
                  <a:pt x="6839" y="4770"/>
                </a:lnTo>
                <a:cubicBezTo>
                  <a:pt x="7139" y="4770"/>
                  <a:pt x="7272" y="4637"/>
                  <a:pt x="7272" y="4303"/>
                </a:cubicBezTo>
                <a:lnTo>
                  <a:pt x="7272" y="2936"/>
                </a:lnTo>
                <a:cubicBezTo>
                  <a:pt x="7272" y="2602"/>
                  <a:pt x="7139" y="2502"/>
                  <a:pt x="6839" y="2502"/>
                </a:cubicBezTo>
                <a:lnTo>
                  <a:pt x="4837" y="2502"/>
                </a:lnTo>
                <a:lnTo>
                  <a:pt x="4837" y="434"/>
                </a:lnTo>
                <a:cubicBezTo>
                  <a:pt x="4837" y="134"/>
                  <a:pt x="4704" y="0"/>
                  <a:pt x="440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9" name="Google Shape;89;p8"/>
          <p:cNvGrpSpPr/>
          <p:nvPr/>
        </p:nvGrpSpPr>
        <p:grpSpPr>
          <a:xfrm rot="-6220424">
            <a:off x="191876" y="474628"/>
            <a:ext cx="602495" cy="353003"/>
            <a:chOff x="-1131628" y="1250953"/>
            <a:chExt cx="695437" cy="407447"/>
          </a:xfrm>
        </p:grpSpPr>
        <p:sp>
          <p:nvSpPr>
            <p:cNvPr id="90" name="Google Shape;90;p8"/>
            <p:cNvSpPr/>
            <p:nvPr/>
          </p:nvSpPr>
          <p:spPr>
            <a:xfrm>
              <a:off x="-1131628" y="1250953"/>
              <a:ext cx="695437" cy="407447"/>
            </a:xfrm>
            <a:custGeom>
              <a:rect b="b" l="l" r="r" t="t"/>
              <a:pathLst>
                <a:path extrusionOk="0" h="11648" w="19881">
                  <a:moveTo>
                    <a:pt x="15592" y="0"/>
                  </a:moveTo>
                  <a:cubicBezTo>
                    <a:pt x="15168" y="0"/>
                    <a:pt x="14735" y="71"/>
                    <a:pt x="14310" y="220"/>
                  </a:cubicBezTo>
                  <a:lnTo>
                    <a:pt x="3036" y="4256"/>
                  </a:lnTo>
                  <a:cubicBezTo>
                    <a:pt x="1034" y="4956"/>
                    <a:pt x="0" y="7125"/>
                    <a:pt x="701" y="9126"/>
                  </a:cubicBezTo>
                  <a:cubicBezTo>
                    <a:pt x="1252" y="10676"/>
                    <a:pt x="2735" y="11647"/>
                    <a:pt x="4318" y="11647"/>
                  </a:cubicBezTo>
                  <a:cubicBezTo>
                    <a:pt x="4745" y="11647"/>
                    <a:pt x="5179" y="11576"/>
                    <a:pt x="5604" y="11428"/>
                  </a:cubicBezTo>
                  <a:lnTo>
                    <a:pt x="16879" y="7425"/>
                  </a:lnTo>
                  <a:cubicBezTo>
                    <a:pt x="18847" y="6691"/>
                    <a:pt x="19881" y="4523"/>
                    <a:pt x="19180" y="2521"/>
                  </a:cubicBezTo>
                  <a:cubicBezTo>
                    <a:pt x="18629" y="971"/>
                    <a:pt x="17166" y="0"/>
                    <a:pt x="1559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8"/>
            <p:cNvSpPr/>
            <p:nvPr/>
          </p:nvSpPr>
          <p:spPr>
            <a:xfrm>
              <a:off x="-1131628" y="1328644"/>
              <a:ext cx="393245" cy="329756"/>
            </a:xfrm>
            <a:custGeom>
              <a:rect b="b" l="l" r="r" t="t"/>
              <a:pathLst>
                <a:path extrusionOk="0" h="9427" w="11242">
                  <a:moveTo>
                    <a:pt x="8673" y="0"/>
                  </a:moveTo>
                  <a:lnTo>
                    <a:pt x="3036" y="2035"/>
                  </a:lnTo>
                  <a:cubicBezTo>
                    <a:pt x="1034" y="2735"/>
                    <a:pt x="0" y="4904"/>
                    <a:pt x="701" y="6905"/>
                  </a:cubicBezTo>
                  <a:cubicBezTo>
                    <a:pt x="1252" y="8455"/>
                    <a:pt x="2735" y="9426"/>
                    <a:pt x="4318" y="9426"/>
                  </a:cubicBezTo>
                  <a:cubicBezTo>
                    <a:pt x="4745" y="9426"/>
                    <a:pt x="5179" y="9355"/>
                    <a:pt x="5604" y="9207"/>
                  </a:cubicBezTo>
                  <a:lnTo>
                    <a:pt x="11241" y="7205"/>
                  </a:lnTo>
                  <a:lnTo>
                    <a:pt x="867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8"/>
            <p:cNvSpPr/>
            <p:nvPr/>
          </p:nvSpPr>
          <p:spPr>
            <a:xfrm>
              <a:off x="-1033614" y="1304858"/>
              <a:ext cx="460931" cy="190956"/>
            </a:xfrm>
            <a:custGeom>
              <a:rect b="b" l="l" r="r" t="t"/>
              <a:pathLst>
                <a:path extrusionOk="0" h="5459" w="13177">
                  <a:moveTo>
                    <a:pt x="12479" y="0"/>
                  </a:moveTo>
                  <a:cubicBezTo>
                    <a:pt x="12400" y="0"/>
                    <a:pt x="12320" y="15"/>
                    <a:pt x="12242" y="46"/>
                  </a:cubicBezTo>
                  <a:lnTo>
                    <a:pt x="500" y="4216"/>
                  </a:lnTo>
                  <a:cubicBezTo>
                    <a:pt x="167" y="4349"/>
                    <a:pt x="0" y="4716"/>
                    <a:pt x="100" y="5050"/>
                  </a:cubicBezTo>
                  <a:cubicBezTo>
                    <a:pt x="205" y="5285"/>
                    <a:pt x="453" y="5459"/>
                    <a:pt x="716" y="5459"/>
                  </a:cubicBezTo>
                  <a:cubicBezTo>
                    <a:pt x="788" y="5459"/>
                    <a:pt x="862" y="5446"/>
                    <a:pt x="934" y="5417"/>
                  </a:cubicBezTo>
                  <a:lnTo>
                    <a:pt x="12676" y="1214"/>
                  </a:lnTo>
                  <a:cubicBezTo>
                    <a:pt x="13009" y="1114"/>
                    <a:pt x="13176" y="747"/>
                    <a:pt x="13076" y="413"/>
                  </a:cubicBezTo>
                  <a:cubicBezTo>
                    <a:pt x="12974" y="158"/>
                    <a:pt x="12735" y="0"/>
                    <a:pt x="12479" y="0"/>
                  </a:cubicBezTo>
                  <a:close/>
                </a:path>
              </a:pathLst>
            </a:custGeom>
            <a:solidFill>
              <a:srgbClr val="FAE9CD">
                <a:alpha val="48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3" name="Shape 93"/>
        <p:cNvGrpSpPr/>
        <p:nvPr/>
      </p:nvGrpSpPr>
      <p:grpSpPr>
        <a:xfrm>
          <a:off x="0" y="0"/>
          <a:ext cx="0" cy="0"/>
          <a:chOff x="0" y="0"/>
          <a:chExt cx="0" cy="0"/>
        </a:xfrm>
      </p:grpSpPr>
      <p:sp>
        <p:nvSpPr>
          <p:cNvPr id="94" name="Google Shape;94;p9"/>
          <p:cNvSpPr txBox="1"/>
          <p:nvPr>
            <p:ph type="title"/>
          </p:nvPr>
        </p:nvSpPr>
        <p:spPr>
          <a:xfrm>
            <a:off x="720000" y="672225"/>
            <a:ext cx="5147400" cy="8418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sz="45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95" name="Google Shape;95;p9"/>
          <p:cNvSpPr txBox="1"/>
          <p:nvPr>
            <p:ph idx="1" type="subTitle"/>
          </p:nvPr>
        </p:nvSpPr>
        <p:spPr>
          <a:xfrm>
            <a:off x="720000" y="1748800"/>
            <a:ext cx="4233000" cy="1681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96" name="Google Shape;96;p9"/>
          <p:cNvSpPr/>
          <p:nvPr/>
        </p:nvSpPr>
        <p:spPr>
          <a:xfrm>
            <a:off x="193225" y="424402"/>
            <a:ext cx="230146" cy="230178"/>
          </a:xfrm>
          <a:custGeom>
            <a:rect b="b" l="l" r="r" t="t"/>
            <a:pathLst>
              <a:path extrusionOk="0" h="7240" w="7239">
                <a:moveTo>
                  <a:pt x="2869" y="1"/>
                </a:moveTo>
                <a:cubicBezTo>
                  <a:pt x="2536" y="1"/>
                  <a:pt x="2436" y="134"/>
                  <a:pt x="2436" y="435"/>
                </a:cubicBezTo>
                <a:lnTo>
                  <a:pt x="2436" y="2469"/>
                </a:lnTo>
                <a:lnTo>
                  <a:pt x="434" y="2469"/>
                </a:lnTo>
                <a:cubicBezTo>
                  <a:pt x="134" y="2469"/>
                  <a:pt x="0" y="2603"/>
                  <a:pt x="0" y="2903"/>
                </a:cubicBezTo>
                <a:lnTo>
                  <a:pt x="0" y="4304"/>
                </a:lnTo>
                <a:cubicBezTo>
                  <a:pt x="0" y="4638"/>
                  <a:pt x="134" y="4738"/>
                  <a:pt x="434" y="4738"/>
                </a:cubicBezTo>
                <a:lnTo>
                  <a:pt x="2436" y="4738"/>
                </a:lnTo>
                <a:lnTo>
                  <a:pt x="2436" y="6806"/>
                </a:lnTo>
                <a:cubicBezTo>
                  <a:pt x="2436" y="7106"/>
                  <a:pt x="2536" y="7239"/>
                  <a:pt x="2869" y="7239"/>
                </a:cubicBezTo>
                <a:lnTo>
                  <a:pt x="4370" y="7239"/>
                </a:lnTo>
                <a:cubicBezTo>
                  <a:pt x="4704" y="7239"/>
                  <a:pt x="4804" y="7106"/>
                  <a:pt x="4804" y="6806"/>
                </a:cubicBezTo>
                <a:lnTo>
                  <a:pt x="4804" y="4738"/>
                </a:lnTo>
                <a:lnTo>
                  <a:pt x="6805" y="4738"/>
                </a:lnTo>
                <a:cubicBezTo>
                  <a:pt x="7106" y="4738"/>
                  <a:pt x="7239" y="4604"/>
                  <a:pt x="7239" y="4304"/>
                </a:cubicBezTo>
                <a:lnTo>
                  <a:pt x="7239" y="2903"/>
                </a:lnTo>
                <a:cubicBezTo>
                  <a:pt x="7239" y="2603"/>
                  <a:pt x="7106" y="2469"/>
                  <a:pt x="6805" y="2469"/>
                </a:cubicBezTo>
                <a:lnTo>
                  <a:pt x="4804" y="2469"/>
                </a:lnTo>
                <a:lnTo>
                  <a:pt x="4804" y="435"/>
                </a:lnTo>
                <a:cubicBezTo>
                  <a:pt x="4804" y="134"/>
                  <a:pt x="4670" y="1"/>
                  <a:pt x="437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9"/>
          <p:cNvSpPr/>
          <p:nvPr/>
        </p:nvSpPr>
        <p:spPr>
          <a:xfrm>
            <a:off x="8305726" y="601184"/>
            <a:ext cx="230146" cy="230146"/>
          </a:xfrm>
          <a:custGeom>
            <a:rect b="b" l="l" r="r" t="t"/>
            <a:pathLst>
              <a:path extrusionOk="0" h="7239" w="7239">
                <a:moveTo>
                  <a:pt x="2835" y="0"/>
                </a:moveTo>
                <a:cubicBezTo>
                  <a:pt x="2535" y="0"/>
                  <a:pt x="2402" y="134"/>
                  <a:pt x="2402" y="434"/>
                </a:cubicBezTo>
                <a:lnTo>
                  <a:pt x="2402" y="2469"/>
                </a:lnTo>
                <a:lnTo>
                  <a:pt x="434" y="2469"/>
                </a:lnTo>
                <a:cubicBezTo>
                  <a:pt x="133" y="2469"/>
                  <a:pt x="0" y="2602"/>
                  <a:pt x="0" y="2902"/>
                </a:cubicBezTo>
                <a:lnTo>
                  <a:pt x="0" y="4303"/>
                </a:lnTo>
                <a:cubicBezTo>
                  <a:pt x="0" y="4604"/>
                  <a:pt x="133" y="4737"/>
                  <a:pt x="434" y="4737"/>
                </a:cubicBezTo>
                <a:lnTo>
                  <a:pt x="2402" y="4737"/>
                </a:lnTo>
                <a:lnTo>
                  <a:pt x="2402" y="6772"/>
                </a:lnTo>
                <a:cubicBezTo>
                  <a:pt x="2402" y="7105"/>
                  <a:pt x="2535" y="7239"/>
                  <a:pt x="2835" y="7239"/>
                </a:cubicBezTo>
                <a:lnTo>
                  <a:pt x="4370" y="7239"/>
                </a:lnTo>
                <a:cubicBezTo>
                  <a:pt x="4670" y="7239"/>
                  <a:pt x="4803" y="7105"/>
                  <a:pt x="4803" y="6772"/>
                </a:cubicBezTo>
                <a:lnTo>
                  <a:pt x="4803" y="4737"/>
                </a:lnTo>
                <a:lnTo>
                  <a:pt x="6805" y="4737"/>
                </a:lnTo>
                <a:cubicBezTo>
                  <a:pt x="7105" y="4737"/>
                  <a:pt x="7239" y="4604"/>
                  <a:pt x="7239" y="4303"/>
                </a:cubicBezTo>
                <a:lnTo>
                  <a:pt x="7239" y="2902"/>
                </a:lnTo>
                <a:cubicBezTo>
                  <a:pt x="7239" y="2602"/>
                  <a:pt x="7105" y="2469"/>
                  <a:pt x="6805" y="2469"/>
                </a:cubicBezTo>
                <a:lnTo>
                  <a:pt x="4803" y="2469"/>
                </a:lnTo>
                <a:lnTo>
                  <a:pt x="4803" y="434"/>
                </a:lnTo>
                <a:cubicBezTo>
                  <a:pt x="4803" y="134"/>
                  <a:pt x="4670" y="0"/>
                  <a:pt x="437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9"/>
          <p:cNvSpPr/>
          <p:nvPr/>
        </p:nvSpPr>
        <p:spPr>
          <a:xfrm>
            <a:off x="8550824" y="4179028"/>
            <a:ext cx="231227" cy="230146"/>
          </a:xfrm>
          <a:custGeom>
            <a:rect b="b" l="l" r="r" t="t"/>
            <a:pathLst>
              <a:path extrusionOk="0" h="7239" w="7273">
                <a:moveTo>
                  <a:pt x="2902" y="0"/>
                </a:moveTo>
                <a:cubicBezTo>
                  <a:pt x="2569" y="0"/>
                  <a:pt x="2469" y="134"/>
                  <a:pt x="2469" y="434"/>
                </a:cubicBezTo>
                <a:lnTo>
                  <a:pt x="2469" y="2502"/>
                </a:lnTo>
                <a:lnTo>
                  <a:pt x="434" y="2502"/>
                </a:lnTo>
                <a:cubicBezTo>
                  <a:pt x="134" y="2502"/>
                  <a:pt x="0" y="2636"/>
                  <a:pt x="0" y="2936"/>
                </a:cubicBezTo>
                <a:lnTo>
                  <a:pt x="0" y="4303"/>
                </a:lnTo>
                <a:cubicBezTo>
                  <a:pt x="0" y="4637"/>
                  <a:pt x="134" y="4770"/>
                  <a:pt x="434" y="4770"/>
                </a:cubicBezTo>
                <a:lnTo>
                  <a:pt x="2435" y="4770"/>
                </a:lnTo>
                <a:lnTo>
                  <a:pt x="2435" y="6805"/>
                </a:lnTo>
                <a:cubicBezTo>
                  <a:pt x="2435" y="7106"/>
                  <a:pt x="2569" y="7239"/>
                  <a:pt x="2869" y="7239"/>
                </a:cubicBezTo>
                <a:lnTo>
                  <a:pt x="4404" y="7239"/>
                </a:lnTo>
                <a:cubicBezTo>
                  <a:pt x="4704" y="7239"/>
                  <a:pt x="4837" y="7106"/>
                  <a:pt x="4837" y="6805"/>
                </a:cubicBezTo>
                <a:lnTo>
                  <a:pt x="4837" y="4770"/>
                </a:lnTo>
                <a:lnTo>
                  <a:pt x="6839" y="4770"/>
                </a:lnTo>
                <a:cubicBezTo>
                  <a:pt x="7139" y="4770"/>
                  <a:pt x="7272" y="4637"/>
                  <a:pt x="7272" y="4303"/>
                </a:cubicBezTo>
                <a:lnTo>
                  <a:pt x="7272" y="2936"/>
                </a:lnTo>
                <a:cubicBezTo>
                  <a:pt x="7272" y="2602"/>
                  <a:pt x="7139" y="2502"/>
                  <a:pt x="6839" y="2502"/>
                </a:cubicBezTo>
                <a:lnTo>
                  <a:pt x="4837" y="2502"/>
                </a:lnTo>
                <a:lnTo>
                  <a:pt x="4837" y="434"/>
                </a:lnTo>
                <a:cubicBezTo>
                  <a:pt x="4837" y="134"/>
                  <a:pt x="4704" y="0"/>
                  <a:pt x="440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9" name="Google Shape;99;p9"/>
          <p:cNvGrpSpPr/>
          <p:nvPr/>
        </p:nvGrpSpPr>
        <p:grpSpPr>
          <a:xfrm>
            <a:off x="8331835" y="2842950"/>
            <a:ext cx="357775" cy="295791"/>
            <a:chOff x="-783927" y="2108838"/>
            <a:chExt cx="357775" cy="295791"/>
          </a:xfrm>
        </p:grpSpPr>
        <p:sp>
          <p:nvSpPr>
            <p:cNvPr id="100" name="Google Shape;100;p9"/>
            <p:cNvSpPr/>
            <p:nvPr/>
          </p:nvSpPr>
          <p:spPr>
            <a:xfrm>
              <a:off x="-783927" y="2108838"/>
              <a:ext cx="357775" cy="295791"/>
            </a:xfrm>
            <a:custGeom>
              <a:rect b="b" l="l" r="r" t="t"/>
              <a:pathLst>
                <a:path extrusionOk="0" h="8456" w="10228">
                  <a:moveTo>
                    <a:pt x="4674" y="1"/>
                  </a:moveTo>
                  <a:cubicBezTo>
                    <a:pt x="3660" y="1"/>
                    <a:pt x="2642" y="369"/>
                    <a:pt x="1835" y="1113"/>
                  </a:cubicBezTo>
                  <a:cubicBezTo>
                    <a:pt x="134" y="2681"/>
                    <a:pt x="1" y="5316"/>
                    <a:pt x="1568" y="7017"/>
                  </a:cubicBezTo>
                  <a:cubicBezTo>
                    <a:pt x="1735" y="7217"/>
                    <a:pt x="1935" y="7384"/>
                    <a:pt x="2135" y="7518"/>
                  </a:cubicBezTo>
                  <a:cubicBezTo>
                    <a:pt x="2962" y="8173"/>
                    <a:pt x="3852" y="8456"/>
                    <a:pt x="4706" y="8456"/>
                  </a:cubicBezTo>
                  <a:cubicBezTo>
                    <a:pt x="7680" y="8456"/>
                    <a:pt x="10227" y="5030"/>
                    <a:pt x="8206" y="1947"/>
                  </a:cubicBezTo>
                  <a:cubicBezTo>
                    <a:pt x="8073" y="1747"/>
                    <a:pt x="7906" y="1547"/>
                    <a:pt x="7739" y="1346"/>
                  </a:cubicBezTo>
                  <a:cubicBezTo>
                    <a:pt x="6916" y="452"/>
                    <a:pt x="5797" y="1"/>
                    <a:pt x="467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9"/>
            <p:cNvSpPr/>
            <p:nvPr/>
          </p:nvSpPr>
          <p:spPr>
            <a:xfrm>
              <a:off x="-745414" y="2137242"/>
              <a:ext cx="248568" cy="234576"/>
            </a:xfrm>
            <a:custGeom>
              <a:rect b="b" l="l" r="r" t="t"/>
              <a:pathLst>
                <a:path extrusionOk="0" h="6706" w="7106">
                  <a:moveTo>
                    <a:pt x="6038" y="1"/>
                  </a:moveTo>
                  <a:lnTo>
                    <a:pt x="0" y="5571"/>
                  </a:lnTo>
                  <a:cubicBezTo>
                    <a:pt x="134" y="5805"/>
                    <a:pt x="301" y="6005"/>
                    <a:pt x="467" y="6205"/>
                  </a:cubicBezTo>
                  <a:cubicBezTo>
                    <a:pt x="634" y="6405"/>
                    <a:pt x="834" y="6572"/>
                    <a:pt x="1034" y="6706"/>
                  </a:cubicBezTo>
                  <a:lnTo>
                    <a:pt x="7105" y="1135"/>
                  </a:lnTo>
                  <a:cubicBezTo>
                    <a:pt x="6972" y="935"/>
                    <a:pt x="6805" y="735"/>
                    <a:pt x="6638" y="534"/>
                  </a:cubicBezTo>
                  <a:cubicBezTo>
                    <a:pt x="6472" y="334"/>
                    <a:pt x="6271" y="167"/>
                    <a:pt x="603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chemeClr val="lt2"/>
        </a:solidFill>
      </p:bgPr>
    </p:bg>
    <p:spTree>
      <p:nvGrpSpPr>
        <p:cNvPr id="102" name="Shape 102"/>
        <p:cNvGrpSpPr/>
        <p:nvPr/>
      </p:nvGrpSpPr>
      <p:grpSpPr>
        <a:xfrm>
          <a:off x="0" y="0"/>
          <a:ext cx="0" cy="0"/>
          <a:chOff x="0" y="0"/>
          <a:chExt cx="0" cy="0"/>
        </a:xfrm>
      </p:grpSpPr>
      <p:sp>
        <p:nvSpPr>
          <p:cNvPr id="103" name="Google Shape;103;p10"/>
          <p:cNvSpPr txBox="1"/>
          <p:nvPr>
            <p:ph type="title"/>
          </p:nvPr>
        </p:nvSpPr>
        <p:spPr>
          <a:xfrm>
            <a:off x="865625" y="1425300"/>
            <a:ext cx="3135000" cy="22929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104" name="Google Shape;104;p10"/>
          <p:cNvSpPr/>
          <p:nvPr/>
        </p:nvSpPr>
        <p:spPr>
          <a:xfrm>
            <a:off x="269375" y="424402"/>
            <a:ext cx="230146" cy="230178"/>
          </a:xfrm>
          <a:custGeom>
            <a:rect b="b" l="l" r="r" t="t"/>
            <a:pathLst>
              <a:path extrusionOk="0" h="7240" w="7239">
                <a:moveTo>
                  <a:pt x="2869" y="1"/>
                </a:moveTo>
                <a:cubicBezTo>
                  <a:pt x="2536" y="1"/>
                  <a:pt x="2436" y="134"/>
                  <a:pt x="2436" y="435"/>
                </a:cubicBezTo>
                <a:lnTo>
                  <a:pt x="2436" y="2469"/>
                </a:lnTo>
                <a:lnTo>
                  <a:pt x="434" y="2469"/>
                </a:lnTo>
                <a:cubicBezTo>
                  <a:pt x="134" y="2469"/>
                  <a:pt x="0" y="2603"/>
                  <a:pt x="0" y="2903"/>
                </a:cubicBezTo>
                <a:lnTo>
                  <a:pt x="0" y="4304"/>
                </a:lnTo>
                <a:cubicBezTo>
                  <a:pt x="0" y="4638"/>
                  <a:pt x="134" y="4738"/>
                  <a:pt x="434" y="4738"/>
                </a:cubicBezTo>
                <a:lnTo>
                  <a:pt x="2436" y="4738"/>
                </a:lnTo>
                <a:lnTo>
                  <a:pt x="2436" y="6806"/>
                </a:lnTo>
                <a:cubicBezTo>
                  <a:pt x="2436" y="7106"/>
                  <a:pt x="2536" y="7239"/>
                  <a:pt x="2869" y="7239"/>
                </a:cubicBezTo>
                <a:lnTo>
                  <a:pt x="4370" y="7239"/>
                </a:lnTo>
                <a:cubicBezTo>
                  <a:pt x="4704" y="7239"/>
                  <a:pt x="4804" y="7106"/>
                  <a:pt x="4804" y="6806"/>
                </a:cubicBezTo>
                <a:lnTo>
                  <a:pt x="4804" y="4738"/>
                </a:lnTo>
                <a:lnTo>
                  <a:pt x="6805" y="4738"/>
                </a:lnTo>
                <a:cubicBezTo>
                  <a:pt x="7106" y="4738"/>
                  <a:pt x="7239" y="4604"/>
                  <a:pt x="7239" y="4304"/>
                </a:cubicBezTo>
                <a:lnTo>
                  <a:pt x="7239" y="2903"/>
                </a:lnTo>
                <a:cubicBezTo>
                  <a:pt x="7239" y="2603"/>
                  <a:pt x="7106" y="2469"/>
                  <a:pt x="6805" y="2469"/>
                </a:cubicBezTo>
                <a:lnTo>
                  <a:pt x="4804" y="2469"/>
                </a:lnTo>
                <a:lnTo>
                  <a:pt x="4804" y="435"/>
                </a:lnTo>
                <a:cubicBezTo>
                  <a:pt x="4804" y="134"/>
                  <a:pt x="4670" y="1"/>
                  <a:pt x="437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0"/>
          <p:cNvSpPr/>
          <p:nvPr/>
        </p:nvSpPr>
        <p:spPr>
          <a:xfrm>
            <a:off x="8305726" y="601184"/>
            <a:ext cx="230146" cy="230146"/>
          </a:xfrm>
          <a:custGeom>
            <a:rect b="b" l="l" r="r" t="t"/>
            <a:pathLst>
              <a:path extrusionOk="0" h="7239" w="7239">
                <a:moveTo>
                  <a:pt x="2835" y="0"/>
                </a:moveTo>
                <a:cubicBezTo>
                  <a:pt x="2535" y="0"/>
                  <a:pt x="2402" y="134"/>
                  <a:pt x="2402" y="434"/>
                </a:cubicBezTo>
                <a:lnTo>
                  <a:pt x="2402" y="2469"/>
                </a:lnTo>
                <a:lnTo>
                  <a:pt x="434" y="2469"/>
                </a:lnTo>
                <a:cubicBezTo>
                  <a:pt x="133" y="2469"/>
                  <a:pt x="0" y="2602"/>
                  <a:pt x="0" y="2902"/>
                </a:cubicBezTo>
                <a:lnTo>
                  <a:pt x="0" y="4303"/>
                </a:lnTo>
                <a:cubicBezTo>
                  <a:pt x="0" y="4604"/>
                  <a:pt x="133" y="4737"/>
                  <a:pt x="434" y="4737"/>
                </a:cubicBezTo>
                <a:lnTo>
                  <a:pt x="2402" y="4737"/>
                </a:lnTo>
                <a:lnTo>
                  <a:pt x="2402" y="6772"/>
                </a:lnTo>
                <a:cubicBezTo>
                  <a:pt x="2402" y="7105"/>
                  <a:pt x="2535" y="7239"/>
                  <a:pt x="2835" y="7239"/>
                </a:cubicBezTo>
                <a:lnTo>
                  <a:pt x="4370" y="7239"/>
                </a:lnTo>
                <a:cubicBezTo>
                  <a:pt x="4670" y="7239"/>
                  <a:pt x="4803" y="7105"/>
                  <a:pt x="4803" y="6772"/>
                </a:cubicBezTo>
                <a:lnTo>
                  <a:pt x="4803" y="4737"/>
                </a:lnTo>
                <a:lnTo>
                  <a:pt x="6805" y="4737"/>
                </a:lnTo>
                <a:cubicBezTo>
                  <a:pt x="7105" y="4737"/>
                  <a:pt x="7239" y="4604"/>
                  <a:pt x="7239" y="4303"/>
                </a:cubicBezTo>
                <a:lnTo>
                  <a:pt x="7239" y="2902"/>
                </a:lnTo>
                <a:cubicBezTo>
                  <a:pt x="7239" y="2602"/>
                  <a:pt x="7105" y="2469"/>
                  <a:pt x="6805" y="2469"/>
                </a:cubicBezTo>
                <a:lnTo>
                  <a:pt x="4803" y="2469"/>
                </a:lnTo>
                <a:lnTo>
                  <a:pt x="4803" y="434"/>
                </a:lnTo>
                <a:cubicBezTo>
                  <a:pt x="4803" y="134"/>
                  <a:pt x="4670" y="0"/>
                  <a:pt x="437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6" name="Google Shape;106;p10"/>
          <p:cNvGrpSpPr/>
          <p:nvPr/>
        </p:nvGrpSpPr>
        <p:grpSpPr>
          <a:xfrm>
            <a:off x="8535885" y="2061900"/>
            <a:ext cx="357775" cy="295791"/>
            <a:chOff x="-783927" y="2108838"/>
            <a:chExt cx="357775" cy="295791"/>
          </a:xfrm>
        </p:grpSpPr>
        <p:sp>
          <p:nvSpPr>
            <p:cNvPr id="107" name="Google Shape;107;p10"/>
            <p:cNvSpPr/>
            <p:nvPr/>
          </p:nvSpPr>
          <p:spPr>
            <a:xfrm>
              <a:off x="-783927" y="2108838"/>
              <a:ext cx="357775" cy="295791"/>
            </a:xfrm>
            <a:custGeom>
              <a:rect b="b" l="l" r="r" t="t"/>
              <a:pathLst>
                <a:path extrusionOk="0" h="8456" w="10228">
                  <a:moveTo>
                    <a:pt x="4674" y="1"/>
                  </a:moveTo>
                  <a:cubicBezTo>
                    <a:pt x="3660" y="1"/>
                    <a:pt x="2642" y="369"/>
                    <a:pt x="1835" y="1113"/>
                  </a:cubicBezTo>
                  <a:cubicBezTo>
                    <a:pt x="134" y="2681"/>
                    <a:pt x="1" y="5316"/>
                    <a:pt x="1568" y="7017"/>
                  </a:cubicBezTo>
                  <a:cubicBezTo>
                    <a:pt x="1735" y="7217"/>
                    <a:pt x="1935" y="7384"/>
                    <a:pt x="2135" y="7518"/>
                  </a:cubicBezTo>
                  <a:cubicBezTo>
                    <a:pt x="2962" y="8173"/>
                    <a:pt x="3852" y="8456"/>
                    <a:pt x="4706" y="8456"/>
                  </a:cubicBezTo>
                  <a:cubicBezTo>
                    <a:pt x="7680" y="8456"/>
                    <a:pt x="10227" y="5030"/>
                    <a:pt x="8206" y="1947"/>
                  </a:cubicBezTo>
                  <a:cubicBezTo>
                    <a:pt x="8073" y="1747"/>
                    <a:pt x="7906" y="1547"/>
                    <a:pt x="7739" y="1346"/>
                  </a:cubicBezTo>
                  <a:cubicBezTo>
                    <a:pt x="6916" y="452"/>
                    <a:pt x="5797" y="1"/>
                    <a:pt x="467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0"/>
            <p:cNvSpPr/>
            <p:nvPr/>
          </p:nvSpPr>
          <p:spPr>
            <a:xfrm>
              <a:off x="-745414" y="2137242"/>
              <a:ext cx="248568" cy="234576"/>
            </a:xfrm>
            <a:custGeom>
              <a:rect b="b" l="l" r="r" t="t"/>
              <a:pathLst>
                <a:path extrusionOk="0" h="6706" w="7106">
                  <a:moveTo>
                    <a:pt x="6038" y="1"/>
                  </a:moveTo>
                  <a:lnTo>
                    <a:pt x="0" y="5571"/>
                  </a:lnTo>
                  <a:cubicBezTo>
                    <a:pt x="134" y="5805"/>
                    <a:pt x="301" y="6005"/>
                    <a:pt x="467" y="6205"/>
                  </a:cubicBezTo>
                  <a:cubicBezTo>
                    <a:pt x="634" y="6405"/>
                    <a:pt x="834" y="6572"/>
                    <a:pt x="1034" y="6706"/>
                  </a:cubicBezTo>
                  <a:lnTo>
                    <a:pt x="7105" y="1135"/>
                  </a:lnTo>
                  <a:cubicBezTo>
                    <a:pt x="6972" y="935"/>
                    <a:pt x="6805" y="735"/>
                    <a:pt x="6638" y="534"/>
                  </a:cubicBezTo>
                  <a:cubicBezTo>
                    <a:pt x="6472" y="334"/>
                    <a:pt x="6271" y="167"/>
                    <a:pt x="603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slideLayout" Target="../slideLayouts/slideLayout4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51" Type="http://schemas.openxmlformats.org/officeDocument/2006/relationships/slideLayout" Target="../slideLayouts/slideLayout51.xml"/><Relationship Id="rId50" Type="http://schemas.openxmlformats.org/officeDocument/2006/relationships/slideLayout" Target="../slideLayouts/slideLayout50.xml"/><Relationship Id="rId53" Type="http://schemas.openxmlformats.org/officeDocument/2006/relationships/theme" Target="../theme/theme2.xml"/><Relationship Id="rId52" Type="http://schemas.openxmlformats.org/officeDocument/2006/relationships/slideLayout" Target="../slideLayouts/slideLayout5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500"/>
              <a:buFont typeface="Bungee"/>
              <a:buNone/>
              <a:defRPr sz="3500">
                <a:solidFill>
                  <a:schemeClr val="dk1"/>
                </a:solidFill>
                <a:latin typeface="Bungee"/>
                <a:ea typeface="Bungee"/>
                <a:cs typeface="Bungee"/>
                <a:sym typeface="Bungee"/>
              </a:defRPr>
            </a:lvl1pPr>
            <a:lvl2pPr lvl="1">
              <a:spcBef>
                <a:spcPts val="0"/>
              </a:spcBef>
              <a:spcAft>
                <a:spcPts val="0"/>
              </a:spcAft>
              <a:buClr>
                <a:schemeClr val="dk1"/>
              </a:buClr>
              <a:buSzPts val="3500"/>
              <a:buNone/>
              <a:defRPr sz="3500">
                <a:solidFill>
                  <a:schemeClr val="dk1"/>
                </a:solidFill>
              </a:defRPr>
            </a:lvl2pPr>
            <a:lvl3pPr lvl="2">
              <a:spcBef>
                <a:spcPts val="0"/>
              </a:spcBef>
              <a:spcAft>
                <a:spcPts val="0"/>
              </a:spcAft>
              <a:buClr>
                <a:schemeClr val="dk1"/>
              </a:buClr>
              <a:buSzPts val="3500"/>
              <a:buNone/>
              <a:defRPr sz="3500">
                <a:solidFill>
                  <a:schemeClr val="dk1"/>
                </a:solidFill>
              </a:defRPr>
            </a:lvl3pPr>
            <a:lvl4pPr lvl="3">
              <a:spcBef>
                <a:spcPts val="0"/>
              </a:spcBef>
              <a:spcAft>
                <a:spcPts val="0"/>
              </a:spcAft>
              <a:buClr>
                <a:schemeClr val="dk1"/>
              </a:buClr>
              <a:buSzPts val="3500"/>
              <a:buNone/>
              <a:defRPr sz="3500">
                <a:solidFill>
                  <a:schemeClr val="dk1"/>
                </a:solidFill>
              </a:defRPr>
            </a:lvl4pPr>
            <a:lvl5pPr lvl="4">
              <a:spcBef>
                <a:spcPts val="0"/>
              </a:spcBef>
              <a:spcAft>
                <a:spcPts val="0"/>
              </a:spcAft>
              <a:buClr>
                <a:schemeClr val="dk1"/>
              </a:buClr>
              <a:buSzPts val="3500"/>
              <a:buNone/>
              <a:defRPr sz="3500">
                <a:solidFill>
                  <a:schemeClr val="dk1"/>
                </a:solidFill>
              </a:defRPr>
            </a:lvl5pPr>
            <a:lvl6pPr lvl="5">
              <a:spcBef>
                <a:spcPts val="0"/>
              </a:spcBef>
              <a:spcAft>
                <a:spcPts val="0"/>
              </a:spcAft>
              <a:buClr>
                <a:schemeClr val="dk1"/>
              </a:buClr>
              <a:buSzPts val="3500"/>
              <a:buNone/>
              <a:defRPr sz="3500">
                <a:solidFill>
                  <a:schemeClr val="dk1"/>
                </a:solidFill>
              </a:defRPr>
            </a:lvl6pPr>
            <a:lvl7pPr lvl="6">
              <a:spcBef>
                <a:spcPts val="0"/>
              </a:spcBef>
              <a:spcAft>
                <a:spcPts val="0"/>
              </a:spcAft>
              <a:buClr>
                <a:schemeClr val="dk1"/>
              </a:buClr>
              <a:buSzPts val="3500"/>
              <a:buNone/>
              <a:defRPr sz="3500">
                <a:solidFill>
                  <a:schemeClr val="dk1"/>
                </a:solidFill>
              </a:defRPr>
            </a:lvl7pPr>
            <a:lvl8pPr lvl="7">
              <a:spcBef>
                <a:spcPts val="0"/>
              </a:spcBef>
              <a:spcAft>
                <a:spcPts val="0"/>
              </a:spcAft>
              <a:buClr>
                <a:schemeClr val="dk1"/>
              </a:buClr>
              <a:buSzPts val="3500"/>
              <a:buNone/>
              <a:defRPr sz="3500">
                <a:solidFill>
                  <a:schemeClr val="dk1"/>
                </a:solidFill>
              </a:defRPr>
            </a:lvl8pPr>
            <a:lvl9pPr lvl="8">
              <a:spcBef>
                <a:spcPts val="0"/>
              </a:spcBef>
              <a:spcAft>
                <a:spcPts val="0"/>
              </a:spcAft>
              <a:buClr>
                <a:schemeClr val="dk1"/>
              </a:buClr>
              <a:buSzPts val="3500"/>
              <a:buNone/>
              <a:defRPr sz="35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1"/>
              </a:buClr>
              <a:buSzPts val="1800"/>
              <a:buFont typeface="Cairo"/>
              <a:buChar char="●"/>
              <a:defRPr sz="1800">
                <a:solidFill>
                  <a:schemeClr val="dk1"/>
                </a:solidFill>
                <a:latin typeface="Cairo"/>
                <a:ea typeface="Cairo"/>
                <a:cs typeface="Cairo"/>
                <a:sym typeface="Cairo"/>
              </a:defRPr>
            </a:lvl1pPr>
            <a:lvl2pPr indent="-317500" lvl="1" marL="914400">
              <a:lnSpc>
                <a:spcPct val="115000"/>
              </a:lnSpc>
              <a:spcBef>
                <a:spcPts val="0"/>
              </a:spcBef>
              <a:spcAft>
                <a:spcPts val="0"/>
              </a:spcAft>
              <a:buClr>
                <a:schemeClr val="dk1"/>
              </a:buClr>
              <a:buSzPts val="1400"/>
              <a:buFont typeface="Cairo"/>
              <a:buChar char="○"/>
              <a:defRPr>
                <a:solidFill>
                  <a:schemeClr val="dk1"/>
                </a:solidFill>
                <a:latin typeface="Cairo"/>
                <a:ea typeface="Cairo"/>
                <a:cs typeface="Cairo"/>
                <a:sym typeface="Cairo"/>
              </a:defRPr>
            </a:lvl2pPr>
            <a:lvl3pPr indent="-317500" lvl="2" marL="1371600">
              <a:lnSpc>
                <a:spcPct val="115000"/>
              </a:lnSpc>
              <a:spcBef>
                <a:spcPts val="0"/>
              </a:spcBef>
              <a:spcAft>
                <a:spcPts val="0"/>
              </a:spcAft>
              <a:buClr>
                <a:schemeClr val="dk1"/>
              </a:buClr>
              <a:buSzPts val="1400"/>
              <a:buFont typeface="Cairo"/>
              <a:buChar char="■"/>
              <a:defRPr>
                <a:solidFill>
                  <a:schemeClr val="dk1"/>
                </a:solidFill>
                <a:latin typeface="Cairo"/>
                <a:ea typeface="Cairo"/>
                <a:cs typeface="Cairo"/>
                <a:sym typeface="Cairo"/>
              </a:defRPr>
            </a:lvl3pPr>
            <a:lvl4pPr indent="-317500" lvl="3" marL="1828800">
              <a:lnSpc>
                <a:spcPct val="115000"/>
              </a:lnSpc>
              <a:spcBef>
                <a:spcPts val="0"/>
              </a:spcBef>
              <a:spcAft>
                <a:spcPts val="0"/>
              </a:spcAft>
              <a:buClr>
                <a:schemeClr val="dk1"/>
              </a:buClr>
              <a:buSzPts val="1400"/>
              <a:buFont typeface="Cairo"/>
              <a:buChar char="●"/>
              <a:defRPr>
                <a:solidFill>
                  <a:schemeClr val="dk1"/>
                </a:solidFill>
                <a:latin typeface="Cairo"/>
                <a:ea typeface="Cairo"/>
                <a:cs typeface="Cairo"/>
                <a:sym typeface="Cairo"/>
              </a:defRPr>
            </a:lvl4pPr>
            <a:lvl5pPr indent="-317500" lvl="4" marL="2286000">
              <a:lnSpc>
                <a:spcPct val="115000"/>
              </a:lnSpc>
              <a:spcBef>
                <a:spcPts val="0"/>
              </a:spcBef>
              <a:spcAft>
                <a:spcPts val="0"/>
              </a:spcAft>
              <a:buClr>
                <a:schemeClr val="dk1"/>
              </a:buClr>
              <a:buSzPts val="1400"/>
              <a:buFont typeface="Cairo"/>
              <a:buChar char="○"/>
              <a:defRPr>
                <a:solidFill>
                  <a:schemeClr val="dk1"/>
                </a:solidFill>
                <a:latin typeface="Cairo"/>
                <a:ea typeface="Cairo"/>
                <a:cs typeface="Cairo"/>
                <a:sym typeface="Cairo"/>
              </a:defRPr>
            </a:lvl5pPr>
            <a:lvl6pPr indent="-317500" lvl="5" marL="2743200">
              <a:lnSpc>
                <a:spcPct val="115000"/>
              </a:lnSpc>
              <a:spcBef>
                <a:spcPts val="0"/>
              </a:spcBef>
              <a:spcAft>
                <a:spcPts val="0"/>
              </a:spcAft>
              <a:buClr>
                <a:schemeClr val="dk1"/>
              </a:buClr>
              <a:buSzPts val="1400"/>
              <a:buFont typeface="Cairo"/>
              <a:buChar char="■"/>
              <a:defRPr>
                <a:solidFill>
                  <a:schemeClr val="dk1"/>
                </a:solidFill>
                <a:latin typeface="Cairo"/>
                <a:ea typeface="Cairo"/>
                <a:cs typeface="Cairo"/>
                <a:sym typeface="Cairo"/>
              </a:defRPr>
            </a:lvl6pPr>
            <a:lvl7pPr indent="-317500" lvl="6" marL="3200400">
              <a:lnSpc>
                <a:spcPct val="115000"/>
              </a:lnSpc>
              <a:spcBef>
                <a:spcPts val="0"/>
              </a:spcBef>
              <a:spcAft>
                <a:spcPts val="0"/>
              </a:spcAft>
              <a:buClr>
                <a:schemeClr val="dk1"/>
              </a:buClr>
              <a:buSzPts val="1400"/>
              <a:buFont typeface="Cairo"/>
              <a:buChar char="●"/>
              <a:defRPr>
                <a:solidFill>
                  <a:schemeClr val="dk1"/>
                </a:solidFill>
                <a:latin typeface="Cairo"/>
                <a:ea typeface="Cairo"/>
                <a:cs typeface="Cairo"/>
                <a:sym typeface="Cairo"/>
              </a:defRPr>
            </a:lvl7pPr>
            <a:lvl8pPr indent="-317500" lvl="7" marL="3657600">
              <a:lnSpc>
                <a:spcPct val="115000"/>
              </a:lnSpc>
              <a:spcBef>
                <a:spcPts val="0"/>
              </a:spcBef>
              <a:spcAft>
                <a:spcPts val="0"/>
              </a:spcAft>
              <a:buClr>
                <a:schemeClr val="dk1"/>
              </a:buClr>
              <a:buSzPts val="1400"/>
              <a:buFont typeface="Cairo"/>
              <a:buChar char="○"/>
              <a:defRPr>
                <a:solidFill>
                  <a:schemeClr val="dk1"/>
                </a:solidFill>
                <a:latin typeface="Cairo"/>
                <a:ea typeface="Cairo"/>
                <a:cs typeface="Cairo"/>
                <a:sym typeface="Cairo"/>
              </a:defRPr>
            </a:lvl8pPr>
            <a:lvl9pPr indent="-317500" lvl="8" marL="4114800">
              <a:lnSpc>
                <a:spcPct val="115000"/>
              </a:lnSpc>
              <a:spcBef>
                <a:spcPts val="0"/>
              </a:spcBef>
              <a:spcAft>
                <a:spcPts val="0"/>
              </a:spcAft>
              <a:buClr>
                <a:schemeClr val="dk1"/>
              </a:buClr>
              <a:buSzPts val="1400"/>
              <a:buFont typeface="Cairo"/>
              <a:buChar char="■"/>
              <a:defRPr>
                <a:solidFill>
                  <a:schemeClr val="dk1"/>
                </a:solidFill>
                <a:latin typeface="Cairo"/>
                <a:ea typeface="Cairo"/>
                <a:cs typeface="Cairo"/>
                <a:sym typeface="Cairo"/>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 id="2147483699" r:id="rId5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3.png"/><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hyperlink" Target="https://www.who.int/news-room/fact-sheets/detail/diabetes" TargetMode="External"/><Relationship Id="rId4" Type="http://schemas.openxmlformats.org/officeDocument/2006/relationships/hyperlink" Target="https://www.who.int/news-room/fact-sheets/detail/diabetes" TargetMode="External"/><Relationship Id="rId9" Type="http://schemas.openxmlformats.org/officeDocument/2006/relationships/hyperlink" Target="https://play.google.com/store/apps/details?id=melstudio.msugar&amp;hl=tr&amp;gl=US" TargetMode="External"/><Relationship Id="rId5" Type="http://schemas.openxmlformats.org/officeDocument/2006/relationships/hyperlink" Target="https://play.google.com/store/apps/details?id=com.boluscalculator&amp;hl=tr&amp;gl=US" TargetMode="External"/><Relationship Id="rId6" Type="http://schemas.openxmlformats.org/officeDocument/2006/relationships/hyperlink" Target="https://play.google.com/store/apps/details?id=com.boluscalculator&amp;hl=tr&amp;gl=US" TargetMode="External"/><Relationship Id="rId7" Type="http://schemas.openxmlformats.org/officeDocument/2006/relationships/hyperlink" Target="https://play.google.com/store/apps/details?id=com.mysugr.android.companion&amp;hl=tr&amp;gl=US" TargetMode="External"/><Relationship Id="rId8" Type="http://schemas.openxmlformats.org/officeDocument/2006/relationships/hyperlink" Target="https://play.google.com/store/apps/details?id=melstudio.msugar&amp;hl=tr&amp;gl=US"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8.jpg"/><Relationship Id="rId4" Type="http://schemas.openxmlformats.org/officeDocument/2006/relationships/image" Target="../media/image4.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jpg"/><Relationship Id="rId4" Type="http://schemas.openxmlformats.org/officeDocument/2006/relationships/image" Target="../media/image2.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0.jp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68" name="Shape 768"/>
        <p:cNvGrpSpPr/>
        <p:nvPr/>
      </p:nvGrpSpPr>
      <p:grpSpPr>
        <a:xfrm>
          <a:off x="0" y="0"/>
          <a:ext cx="0" cy="0"/>
          <a:chOff x="0" y="0"/>
          <a:chExt cx="0" cy="0"/>
        </a:xfrm>
      </p:grpSpPr>
      <p:sp>
        <p:nvSpPr>
          <p:cNvPr id="769" name="Google Shape;769;p54"/>
          <p:cNvSpPr txBox="1"/>
          <p:nvPr>
            <p:ph type="ctrTitle"/>
          </p:nvPr>
        </p:nvSpPr>
        <p:spPr>
          <a:xfrm>
            <a:off x="1005625" y="1191425"/>
            <a:ext cx="5460600" cy="201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5400"/>
              <a:t>Insuchef</a:t>
            </a:r>
            <a:endParaRPr sz="5400">
              <a:solidFill>
                <a:schemeClr val="dk2"/>
              </a:solidFill>
            </a:endParaRPr>
          </a:p>
        </p:txBody>
      </p:sp>
      <p:sp>
        <p:nvSpPr>
          <p:cNvPr id="770" name="Google Shape;770;p54"/>
          <p:cNvSpPr txBox="1"/>
          <p:nvPr>
            <p:ph idx="1" type="subTitle"/>
          </p:nvPr>
        </p:nvSpPr>
        <p:spPr>
          <a:xfrm>
            <a:off x="1005625" y="3025450"/>
            <a:ext cx="4373100" cy="63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200"/>
              <a:t>Meal Magicians / S2G7</a:t>
            </a:r>
            <a:endParaRPr b="1" sz="3200"/>
          </a:p>
        </p:txBody>
      </p:sp>
      <p:grpSp>
        <p:nvGrpSpPr>
          <p:cNvPr id="771" name="Google Shape;771;p54"/>
          <p:cNvGrpSpPr/>
          <p:nvPr/>
        </p:nvGrpSpPr>
        <p:grpSpPr>
          <a:xfrm rot="1083497">
            <a:off x="5142418" y="113509"/>
            <a:ext cx="1361691" cy="1675062"/>
            <a:chOff x="-6040512" y="733529"/>
            <a:chExt cx="1401404" cy="1723744"/>
          </a:xfrm>
        </p:grpSpPr>
        <p:sp>
          <p:nvSpPr>
            <p:cNvPr id="772" name="Google Shape;772;p54"/>
            <p:cNvSpPr/>
            <p:nvPr/>
          </p:nvSpPr>
          <p:spPr>
            <a:xfrm>
              <a:off x="-5035046" y="1440650"/>
              <a:ext cx="28404" cy="21198"/>
            </a:xfrm>
            <a:custGeom>
              <a:rect b="b" l="l" r="r" t="t"/>
              <a:pathLst>
                <a:path extrusionOk="0" h="606" w="812">
                  <a:moveTo>
                    <a:pt x="444" y="0"/>
                  </a:moveTo>
                  <a:cubicBezTo>
                    <a:pt x="0" y="32"/>
                    <a:pt x="69" y="606"/>
                    <a:pt x="305" y="606"/>
                  </a:cubicBezTo>
                  <a:cubicBezTo>
                    <a:pt x="318" y="606"/>
                    <a:pt x="331" y="604"/>
                    <a:pt x="344" y="601"/>
                  </a:cubicBezTo>
                  <a:cubicBezTo>
                    <a:pt x="511" y="601"/>
                    <a:pt x="811" y="67"/>
                    <a:pt x="511" y="0"/>
                  </a:cubicBezTo>
                  <a:close/>
                </a:path>
              </a:pathLst>
            </a:custGeom>
            <a:solidFill>
              <a:srgbClr val="90B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54"/>
            <p:cNvSpPr/>
            <p:nvPr/>
          </p:nvSpPr>
          <p:spPr>
            <a:xfrm>
              <a:off x="-4985690" y="1246966"/>
              <a:ext cx="59536" cy="38513"/>
            </a:xfrm>
            <a:custGeom>
              <a:rect b="b" l="l" r="r" t="t"/>
              <a:pathLst>
                <a:path extrusionOk="0" h="1101" w="1702">
                  <a:moveTo>
                    <a:pt x="734" y="0"/>
                  </a:moveTo>
                  <a:cubicBezTo>
                    <a:pt x="467" y="34"/>
                    <a:pt x="0" y="467"/>
                    <a:pt x="267" y="867"/>
                  </a:cubicBezTo>
                  <a:cubicBezTo>
                    <a:pt x="334" y="1001"/>
                    <a:pt x="501" y="1101"/>
                    <a:pt x="668" y="1101"/>
                  </a:cubicBezTo>
                  <a:cubicBezTo>
                    <a:pt x="901" y="1068"/>
                    <a:pt x="1168" y="1001"/>
                    <a:pt x="1401" y="934"/>
                  </a:cubicBezTo>
                  <a:cubicBezTo>
                    <a:pt x="1702" y="867"/>
                    <a:pt x="1635" y="434"/>
                    <a:pt x="1468" y="200"/>
                  </a:cubicBezTo>
                  <a:cubicBezTo>
                    <a:pt x="1368" y="67"/>
                    <a:pt x="1201" y="0"/>
                    <a:pt x="1068" y="0"/>
                  </a:cubicBezTo>
                  <a:close/>
                </a:path>
              </a:pathLst>
            </a:custGeom>
            <a:solidFill>
              <a:srgbClr val="90B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54"/>
            <p:cNvSpPr/>
            <p:nvPr/>
          </p:nvSpPr>
          <p:spPr>
            <a:xfrm>
              <a:off x="-5170034" y="1329798"/>
              <a:ext cx="135373" cy="84057"/>
            </a:xfrm>
            <a:custGeom>
              <a:rect b="b" l="l" r="r" t="t"/>
              <a:pathLst>
                <a:path extrusionOk="0" h="2403" w="3870">
                  <a:moveTo>
                    <a:pt x="1234" y="1"/>
                  </a:moveTo>
                  <a:cubicBezTo>
                    <a:pt x="934" y="1"/>
                    <a:pt x="701" y="201"/>
                    <a:pt x="701" y="501"/>
                  </a:cubicBezTo>
                  <a:cubicBezTo>
                    <a:pt x="667" y="935"/>
                    <a:pt x="434" y="834"/>
                    <a:pt x="567" y="1235"/>
                  </a:cubicBezTo>
                  <a:cubicBezTo>
                    <a:pt x="667" y="1668"/>
                    <a:pt x="0" y="1768"/>
                    <a:pt x="100" y="1969"/>
                  </a:cubicBezTo>
                  <a:cubicBezTo>
                    <a:pt x="100" y="2035"/>
                    <a:pt x="133" y="2069"/>
                    <a:pt x="200" y="2069"/>
                  </a:cubicBezTo>
                  <a:cubicBezTo>
                    <a:pt x="211" y="2072"/>
                    <a:pt x="224" y="2074"/>
                    <a:pt x="239" y="2074"/>
                  </a:cubicBezTo>
                  <a:cubicBezTo>
                    <a:pt x="359" y="2074"/>
                    <a:pt x="589" y="1969"/>
                    <a:pt x="767" y="1969"/>
                  </a:cubicBezTo>
                  <a:cubicBezTo>
                    <a:pt x="1067" y="1969"/>
                    <a:pt x="701" y="2369"/>
                    <a:pt x="1067" y="2402"/>
                  </a:cubicBezTo>
                  <a:cubicBezTo>
                    <a:pt x="1434" y="2369"/>
                    <a:pt x="1768" y="2169"/>
                    <a:pt x="2001" y="1902"/>
                  </a:cubicBezTo>
                  <a:cubicBezTo>
                    <a:pt x="2068" y="1768"/>
                    <a:pt x="2202" y="1702"/>
                    <a:pt x="2368" y="1702"/>
                  </a:cubicBezTo>
                  <a:cubicBezTo>
                    <a:pt x="2468" y="1735"/>
                    <a:pt x="2602" y="1768"/>
                    <a:pt x="2702" y="1869"/>
                  </a:cubicBezTo>
                  <a:cubicBezTo>
                    <a:pt x="2902" y="2002"/>
                    <a:pt x="3136" y="2069"/>
                    <a:pt x="3369" y="2069"/>
                  </a:cubicBezTo>
                  <a:cubicBezTo>
                    <a:pt x="3603" y="2069"/>
                    <a:pt x="3803" y="2002"/>
                    <a:pt x="3836" y="1902"/>
                  </a:cubicBezTo>
                  <a:cubicBezTo>
                    <a:pt x="3869" y="1635"/>
                    <a:pt x="3036" y="1535"/>
                    <a:pt x="3069" y="1268"/>
                  </a:cubicBezTo>
                  <a:cubicBezTo>
                    <a:pt x="3136" y="1001"/>
                    <a:pt x="2268" y="801"/>
                    <a:pt x="2001" y="634"/>
                  </a:cubicBezTo>
                  <a:cubicBezTo>
                    <a:pt x="1735" y="468"/>
                    <a:pt x="1301" y="401"/>
                    <a:pt x="1301" y="134"/>
                  </a:cubicBezTo>
                  <a:cubicBezTo>
                    <a:pt x="1334" y="67"/>
                    <a:pt x="1268" y="1"/>
                    <a:pt x="1234" y="1"/>
                  </a:cubicBezTo>
                  <a:close/>
                </a:path>
              </a:pathLst>
            </a:custGeom>
            <a:solidFill>
              <a:srgbClr val="90B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54"/>
            <p:cNvSpPr/>
            <p:nvPr/>
          </p:nvSpPr>
          <p:spPr>
            <a:xfrm>
              <a:off x="-5111198" y="1419592"/>
              <a:ext cx="48377" cy="24801"/>
            </a:xfrm>
            <a:custGeom>
              <a:rect b="b" l="l" r="r" t="t"/>
              <a:pathLst>
                <a:path extrusionOk="0" h="709" w="1383">
                  <a:moveTo>
                    <a:pt x="1218" y="0"/>
                  </a:moveTo>
                  <a:cubicBezTo>
                    <a:pt x="884" y="0"/>
                    <a:pt x="1" y="412"/>
                    <a:pt x="386" y="669"/>
                  </a:cubicBezTo>
                  <a:cubicBezTo>
                    <a:pt x="420" y="703"/>
                    <a:pt x="486" y="703"/>
                    <a:pt x="553" y="703"/>
                  </a:cubicBezTo>
                  <a:cubicBezTo>
                    <a:pt x="574" y="706"/>
                    <a:pt x="596" y="708"/>
                    <a:pt x="618" y="708"/>
                  </a:cubicBezTo>
                  <a:cubicBezTo>
                    <a:pt x="973" y="708"/>
                    <a:pt x="1383" y="226"/>
                    <a:pt x="1320" y="69"/>
                  </a:cubicBezTo>
                  <a:cubicBezTo>
                    <a:pt x="1320" y="35"/>
                    <a:pt x="1287" y="2"/>
                    <a:pt x="1253" y="2"/>
                  </a:cubicBezTo>
                  <a:cubicBezTo>
                    <a:pt x="1242" y="1"/>
                    <a:pt x="1231" y="0"/>
                    <a:pt x="1218" y="0"/>
                  </a:cubicBezTo>
                  <a:close/>
                </a:path>
              </a:pathLst>
            </a:custGeom>
            <a:solidFill>
              <a:srgbClr val="90B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54"/>
            <p:cNvSpPr/>
            <p:nvPr/>
          </p:nvSpPr>
          <p:spPr>
            <a:xfrm>
              <a:off x="-6040512" y="972128"/>
              <a:ext cx="1401404" cy="1485146"/>
            </a:xfrm>
            <a:custGeom>
              <a:rect b="b" l="l" r="r" t="t"/>
              <a:pathLst>
                <a:path extrusionOk="0" h="42457" w="40063">
                  <a:moveTo>
                    <a:pt x="12136" y="0"/>
                  </a:moveTo>
                  <a:cubicBezTo>
                    <a:pt x="11156" y="0"/>
                    <a:pt x="10239" y="625"/>
                    <a:pt x="9908" y="1619"/>
                  </a:cubicBezTo>
                  <a:lnTo>
                    <a:pt x="368" y="30707"/>
                  </a:lnTo>
                  <a:cubicBezTo>
                    <a:pt x="1" y="31874"/>
                    <a:pt x="568" y="33142"/>
                    <a:pt x="1735" y="33609"/>
                  </a:cubicBezTo>
                  <a:lnTo>
                    <a:pt x="22850" y="42282"/>
                  </a:lnTo>
                  <a:cubicBezTo>
                    <a:pt x="23146" y="42400"/>
                    <a:pt x="23451" y="42456"/>
                    <a:pt x="23749" y="42456"/>
                  </a:cubicBezTo>
                  <a:cubicBezTo>
                    <a:pt x="24628" y="42456"/>
                    <a:pt x="25454" y="41969"/>
                    <a:pt x="25852" y="41148"/>
                  </a:cubicBezTo>
                  <a:lnTo>
                    <a:pt x="39462" y="13728"/>
                  </a:lnTo>
                  <a:cubicBezTo>
                    <a:pt x="40063" y="12494"/>
                    <a:pt x="39495" y="11026"/>
                    <a:pt x="38228" y="10492"/>
                  </a:cubicBezTo>
                  <a:lnTo>
                    <a:pt x="13043" y="185"/>
                  </a:lnTo>
                  <a:cubicBezTo>
                    <a:pt x="12745" y="59"/>
                    <a:pt x="12437" y="0"/>
                    <a:pt x="121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54"/>
            <p:cNvSpPr/>
            <p:nvPr/>
          </p:nvSpPr>
          <p:spPr>
            <a:xfrm>
              <a:off x="-5760462" y="1183232"/>
              <a:ext cx="927670" cy="754169"/>
            </a:xfrm>
            <a:custGeom>
              <a:rect b="b" l="l" r="r" t="t"/>
              <a:pathLst>
                <a:path extrusionOk="0" h="21560" w="26520">
                  <a:moveTo>
                    <a:pt x="5634" y="0"/>
                  </a:moveTo>
                  <a:cubicBezTo>
                    <a:pt x="4898" y="0"/>
                    <a:pt x="4203" y="464"/>
                    <a:pt x="3970" y="1188"/>
                  </a:cubicBezTo>
                  <a:lnTo>
                    <a:pt x="301" y="12096"/>
                  </a:lnTo>
                  <a:cubicBezTo>
                    <a:pt x="0" y="12963"/>
                    <a:pt x="434" y="13897"/>
                    <a:pt x="1268" y="14264"/>
                  </a:cubicBezTo>
                  <a:lnTo>
                    <a:pt x="18814" y="21436"/>
                  </a:lnTo>
                  <a:cubicBezTo>
                    <a:pt x="19022" y="21520"/>
                    <a:pt x="19239" y="21559"/>
                    <a:pt x="19453" y="21559"/>
                  </a:cubicBezTo>
                  <a:cubicBezTo>
                    <a:pt x="20096" y="21559"/>
                    <a:pt x="20715" y="21203"/>
                    <a:pt x="21015" y="20602"/>
                  </a:cubicBezTo>
                  <a:lnTo>
                    <a:pt x="26052" y="10262"/>
                  </a:lnTo>
                  <a:cubicBezTo>
                    <a:pt x="26519" y="9328"/>
                    <a:pt x="26086" y="8260"/>
                    <a:pt x="25152" y="7860"/>
                  </a:cubicBezTo>
                  <a:lnTo>
                    <a:pt x="6271" y="121"/>
                  </a:lnTo>
                  <a:cubicBezTo>
                    <a:pt x="6062" y="39"/>
                    <a:pt x="5846" y="0"/>
                    <a:pt x="563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54"/>
            <p:cNvSpPr/>
            <p:nvPr/>
          </p:nvSpPr>
          <p:spPr>
            <a:xfrm>
              <a:off x="-5649610" y="1299471"/>
              <a:ext cx="550760" cy="479611"/>
            </a:xfrm>
            <a:custGeom>
              <a:rect b="b" l="l" r="r" t="t"/>
              <a:pathLst>
                <a:path extrusionOk="0" h="13711" w="15745">
                  <a:moveTo>
                    <a:pt x="10875" y="0"/>
                  </a:moveTo>
                  <a:lnTo>
                    <a:pt x="0" y="11709"/>
                  </a:lnTo>
                  <a:lnTo>
                    <a:pt x="4870" y="13710"/>
                  </a:lnTo>
                  <a:lnTo>
                    <a:pt x="15745" y="2002"/>
                  </a:lnTo>
                  <a:lnTo>
                    <a:pt x="1087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54"/>
            <p:cNvSpPr/>
            <p:nvPr/>
          </p:nvSpPr>
          <p:spPr>
            <a:xfrm>
              <a:off x="-5408073" y="1398639"/>
              <a:ext cx="490105" cy="453935"/>
            </a:xfrm>
            <a:custGeom>
              <a:rect b="b" l="l" r="r" t="t"/>
              <a:pathLst>
                <a:path extrusionOk="0" h="12977" w="14011">
                  <a:moveTo>
                    <a:pt x="10875" y="1"/>
                  </a:moveTo>
                  <a:lnTo>
                    <a:pt x="0" y="11709"/>
                  </a:lnTo>
                  <a:lnTo>
                    <a:pt x="3136" y="12977"/>
                  </a:lnTo>
                  <a:lnTo>
                    <a:pt x="14010" y="1268"/>
                  </a:lnTo>
                  <a:lnTo>
                    <a:pt x="1087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54"/>
            <p:cNvSpPr/>
            <p:nvPr/>
          </p:nvSpPr>
          <p:spPr>
            <a:xfrm>
              <a:off x="-5632120" y="1905044"/>
              <a:ext cx="262560" cy="252066"/>
            </a:xfrm>
            <a:custGeom>
              <a:rect b="b" l="l" r="r" t="t"/>
              <a:pathLst>
                <a:path extrusionOk="0" h="7206" w="7506">
                  <a:moveTo>
                    <a:pt x="2035" y="1"/>
                  </a:moveTo>
                  <a:lnTo>
                    <a:pt x="1" y="4971"/>
                  </a:lnTo>
                  <a:lnTo>
                    <a:pt x="5471" y="7206"/>
                  </a:lnTo>
                  <a:lnTo>
                    <a:pt x="7506" y="2236"/>
                  </a:lnTo>
                  <a:lnTo>
                    <a:pt x="203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54"/>
            <p:cNvSpPr/>
            <p:nvPr/>
          </p:nvSpPr>
          <p:spPr>
            <a:xfrm>
              <a:off x="-5385931" y="2006556"/>
              <a:ext cx="271935" cy="248988"/>
            </a:xfrm>
            <a:custGeom>
              <a:rect b="b" l="l" r="r" t="t"/>
              <a:pathLst>
                <a:path extrusionOk="0" h="7118" w="7774">
                  <a:moveTo>
                    <a:pt x="2036" y="1"/>
                  </a:moveTo>
                  <a:lnTo>
                    <a:pt x="1" y="4938"/>
                  </a:lnTo>
                  <a:lnTo>
                    <a:pt x="5171" y="7072"/>
                  </a:lnTo>
                  <a:cubicBezTo>
                    <a:pt x="5255" y="7103"/>
                    <a:pt x="5344" y="7118"/>
                    <a:pt x="5433" y="7118"/>
                  </a:cubicBezTo>
                  <a:cubicBezTo>
                    <a:pt x="5734" y="7118"/>
                    <a:pt x="6036" y="6948"/>
                    <a:pt x="6139" y="6639"/>
                  </a:cubicBezTo>
                  <a:lnTo>
                    <a:pt x="7606" y="3070"/>
                  </a:lnTo>
                  <a:cubicBezTo>
                    <a:pt x="7773" y="2703"/>
                    <a:pt x="7573" y="2269"/>
                    <a:pt x="7206" y="2102"/>
                  </a:cubicBezTo>
                  <a:lnTo>
                    <a:pt x="203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54"/>
            <p:cNvSpPr/>
            <p:nvPr/>
          </p:nvSpPr>
          <p:spPr>
            <a:xfrm>
              <a:off x="-5886495" y="1807135"/>
              <a:ext cx="270745" cy="249652"/>
            </a:xfrm>
            <a:custGeom>
              <a:rect b="b" l="l" r="r" t="t"/>
              <a:pathLst>
                <a:path extrusionOk="0" h="7137" w="7740">
                  <a:moveTo>
                    <a:pt x="2289" y="0"/>
                  </a:moveTo>
                  <a:cubicBezTo>
                    <a:pt x="1995" y="0"/>
                    <a:pt x="1725" y="168"/>
                    <a:pt x="1602" y="465"/>
                  </a:cubicBezTo>
                  <a:lnTo>
                    <a:pt x="134" y="4034"/>
                  </a:lnTo>
                  <a:cubicBezTo>
                    <a:pt x="1" y="4401"/>
                    <a:pt x="168" y="4868"/>
                    <a:pt x="568" y="5001"/>
                  </a:cubicBezTo>
                  <a:lnTo>
                    <a:pt x="5738" y="7136"/>
                  </a:lnTo>
                  <a:lnTo>
                    <a:pt x="7740" y="2166"/>
                  </a:lnTo>
                  <a:lnTo>
                    <a:pt x="2603" y="64"/>
                  </a:lnTo>
                  <a:cubicBezTo>
                    <a:pt x="2498" y="21"/>
                    <a:pt x="2392" y="0"/>
                    <a:pt x="228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54"/>
            <p:cNvSpPr/>
            <p:nvPr/>
          </p:nvSpPr>
          <p:spPr>
            <a:xfrm>
              <a:off x="-5305407" y="1103443"/>
              <a:ext cx="297575" cy="175040"/>
            </a:xfrm>
            <a:custGeom>
              <a:rect b="b" l="l" r="r" t="t"/>
              <a:pathLst>
                <a:path extrusionOk="0" h="5004" w="8507">
                  <a:moveTo>
                    <a:pt x="734" y="0"/>
                  </a:moveTo>
                  <a:lnTo>
                    <a:pt x="1" y="1802"/>
                  </a:lnTo>
                  <a:lnTo>
                    <a:pt x="7773" y="5004"/>
                  </a:lnTo>
                  <a:lnTo>
                    <a:pt x="8507" y="3203"/>
                  </a:lnTo>
                  <a:lnTo>
                    <a:pt x="73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54"/>
            <p:cNvSpPr/>
            <p:nvPr/>
          </p:nvSpPr>
          <p:spPr>
            <a:xfrm>
              <a:off x="-5238910" y="733529"/>
              <a:ext cx="350115" cy="464464"/>
            </a:xfrm>
            <a:custGeom>
              <a:rect b="b" l="l" r="r" t="t"/>
              <a:pathLst>
                <a:path extrusionOk="0" h="13278" w="10009">
                  <a:moveTo>
                    <a:pt x="4538" y="1"/>
                  </a:moveTo>
                  <a:lnTo>
                    <a:pt x="1" y="11042"/>
                  </a:lnTo>
                  <a:lnTo>
                    <a:pt x="5472" y="13277"/>
                  </a:lnTo>
                  <a:lnTo>
                    <a:pt x="10008" y="2236"/>
                  </a:lnTo>
                  <a:lnTo>
                    <a:pt x="453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5" name="Google Shape;785;p54"/>
          <p:cNvGrpSpPr/>
          <p:nvPr/>
        </p:nvGrpSpPr>
        <p:grpSpPr>
          <a:xfrm>
            <a:off x="8255635" y="2423850"/>
            <a:ext cx="357775" cy="295791"/>
            <a:chOff x="-783927" y="2108838"/>
            <a:chExt cx="357775" cy="295791"/>
          </a:xfrm>
        </p:grpSpPr>
        <p:sp>
          <p:nvSpPr>
            <p:cNvPr id="786" name="Google Shape;786;p54"/>
            <p:cNvSpPr/>
            <p:nvPr/>
          </p:nvSpPr>
          <p:spPr>
            <a:xfrm>
              <a:off x="-783927" y="2108838"/>
              <a:ext cx="357775" cy="295791"/>
            </a:xfrm>
            <a:custGeom>
              <a:rect b="b" l="l" r="r" t="t"/>
              <a:pathLst>
                <a:path extrusionOk="0" h="8456" w="10228">
                  <a:moveTo>
                    <a:pt x="4674" y="1"/>
                  </a:moveTo>
                  <a:cubicBezTo>
                    <a:pt x="3660" y="1"/>
                    <a:pt x="2642" y="369"/>
                    <a:pt x="1835" y="1113"/>
                  </a:cubicBezTo>
                  <a:cubicBezTo>
                    <a:pt x="134" y="2681"/>
                    <a:pt x="1" y="5316"/>
                    <a:pt x="1568" y="7017"/>
                  </a:cubicBezTo>
                  <a:cubicBezTo>
                    <a:pt x="1735" y="7217"/>
                    <a:pt x="1935" y="7384"/>
                    <a:pt x="2135" y="7518"/>
                  </a:cubicBezTo>
                  <a:cubicBezTo>
                    <a:pt x="2962" y="8173"/>
                    <a:pt x="3852" y="8456"/>
                    <a:pt x="4706" y="8456"/>
                  </a:cubicBezTo>
                  <a:cubicBezTo>
                    <a:pt x="7680" y="8456"/>
                    <a:pt x="10227" y="5030"/>
                    <a:pt x="8206" y="1947"/>
                  </a:cubicBezTo>
                  <a:cubicBezTo>
                    <a:pt x="8073" y="1747"/>
                    <a:pt x="7906" y="1547"/>
                    <a:pt x="7739" y="1346"/>
                  </a:cubicBezTo>
                  <a:cubicBezTo>
                    <a:pt x="6916" y="452"/>
                    <a:pt x="5797" y="1"/>
                    <a:pt x="467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54"/>
            <p:cNvSpPr/>
            <p:nvPr/>
          </p:nvSpPr>
          <p:spPr>
            <a:xfrm>
              <a:off x="-745414" y="2137242"/>
              <a:ext cx="248568" cy="234576"/>
            </a:xfrm>
            <a:custGeom>
              <a:rect b="b" l="l" r="r" t="t"/>
              <a:pathLst>
                <a:path extrusionOk="0" h="6706" w="7106">
                  <a:moveTo>
                    <a:pt x="6038" y="1"/>
                  </a:moveTo>
                  <a:lnTo>
                    <a:pt x="0" y="5571"/>
                  </a:lnTo>
                  <a:cubicBezTo>
                    <a:pt x="134" y="5805"/>
                    <a:pt x="301" y="6005"/>
                    <a:pt x="467" y="6205"/>
                  </a:cubicBezTo>
                  <a:cubicBezTo>
                    <a:pt x="634" y="6405"/>
                    <a:pt x="834" y="6572"/>
                    <a:pt x="1034" y="6706"/>
                  </a:cubicBezTo>
                  <a:lnTo>
                    <a:pt x="7105" y="1135"/>
                  </a:lnTo>
                  <a:cubicBezTo>
                    <a:pt x="6972" y="935"/>
                    <a:pt x="6805" y="735"/>
                    <a:pt x="6638" y="534"/>
                  </a:cubicBezTo>
                  <a:cubicBezTo>
                    <a:pt x="6472" y="334"/>
                    <a:pt x="6271" y="167"/>
                    <a:pt x="603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8" name="Google Shape;788;p54"/>
          <p:cNvGrpSpPr/>
          <p:nvPr/>
        </p:nvGrpSpPr>
        <p:grpSpPr>
          <a:xfrm rot="9651258">
            <a:off x="1049652" y="4433144"/>
            <a:ext cx="643548" cy="377045"/>
            <a:chOff x="-1131628" y="1250953"/>
            <a:chExt cx="695437" cy="407447"/>
          </a:xfrm>
        </p:grpSpPr>
        <p:sp>
          <p:nvSpPr>
            <p:cNvPr id="789" name="Google Shape;789;p54"/>
            <p:cNvSpPr/>
            <p:nvPr/>
          </p:nvSpPr>
          <p:spPr>
            <a:xfrm>
              <a:off x="-1131628" y="1250953"/>
              <a:ext cx="695437" cy="407447"/>
            </a:xfrm>
            <a:custGeom>
              <a:rect b="b" l="l" r="r" t="t"/>
              <a:pathLst>
                <a:path extrusionOk="0" h="11648" w="19881">
                  <a:moveTo>
                    <a:pt x="15592" y="0"/>
                  </a:moveTo>
                  <a:cubicBezTo>
                    <a:pt x="15168" y="0"/>
                    <a:pt x="14735" y="71"/>
                    <a:pt x="14310" y="220"/>
                  </a:cubicBezTo>
                  <a:lnTo>
                    <a:pt x="3036" y="4256"/>
                  </a:lnTo>
                  <a:cubicBezTo>
                    <a:pt x="1034" y="4956"/>
                    <a:pt x="0" y="7125"/>
                    <a:pt x="701" y="9126"/>
                  </a:cubicBezTo>
                  <a:cubicBezTo>
                    <a:pt x="1252" y="10676"/>
                    <a:pt x="2735" y="11647"/>
                    <a:pt x="4318" y="11647"/>
                  </a:cubicBezTo>
                  <a:cubicBezTo>
                    <a:pt x="4745" y="11647"/>
                    <a:pt x="5179" y="11576"/>
                    <a:pt x="5604" y="11428"/>
                  </a:cubicBezTo>
                  <a:lnTo>
                    <a:pt x="16879" y="7425"/>
                  </a:lnTo>
                  <a:cubicBezTo>
                    <a:pt x="18847" y="6691"/>
                    <a:pt x="19881" y="4523"/>
                    <a:pt x="19180" y="2521"/>
                  </a:cubicBezTo>
                  <a:cubicBezTo>
                    <a:pt x="18629" y="971"/>
                    <a:pt x="17166" y="0"/>
                    <a:pt x="1559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54"/>
            <p:cNvSpPr/>
            <p:nvPr/>
          </p:nvSpPr>
          <p:spPr>
            <a:xfrm>
              <a:off x="-1131628" y="1328644"/>
              <a:ext cx="393245" cy="329756"/>
            </a:xfrm>
            <a:custGeom>
              <a:rect b="b" l="l" r="r" t="t"/>
              <a:pathLst>
                <a:path extrusionOk="0" h="9427" w="11242">
                  <a:moveTo>
                    <a:pt x="8673" y="0"/>
                  </a:moveTo>
                  <a:lnTo>
                    <a:pt x="3036" y="2035"/>
                  </a:lnTo>
                  <a:cubicBezTo>
                    <a:pt x="1034" y="2735"/>
                    <a:pt x="0" y="4904"/>
                    <a:pt x="701" y="6905"/>
                  </a:cubicBezTo>
                  <a:cubicBezTo>
                    <a:pt x="1252" y="8455"/>
                    <a:pt x="2735" y="9426"/>
                    <a:pt x="4318" y="9426"/>
                  </a:cubicBezTo>
                  <a:cubicBezTo>
                    <a:pt x="4745" y="9426"/>
                    <a:pt x="5179" y="9355"/>
                    <a:pt x="5604" y="9207"/>
                  </a:cubicBezTo>
                  <a:lnTo>
                    <a:pt x="11241" y="7205"/>
                  </a:lnTo>
                  <a:lnTo>
                    <a:pt x="867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54"/>
            <p:cNvSpPr/>
            <p:nvPr/>
          </p:nvSpPr>
          <p:spPr>
            <a:xfrm>
              <a:off x="-1033614" y="1304858"/>
              <a:ext cx="460931" cy="190956"/>
            </a:xfrm>
            <a:custGeom>
              <a:rect b="b" l="l" r="r" t="t"/>
              <a:pathLst>
                <a:path extrusionOk="0" h="5459" w="13177">
                  <a:moveTo>
                    <a:pt x="12479" y="0"/>
                  </a:moveTo>
                  <a:cubicBezTo>
                    <a:pt x="12400" y="0"/>
                    <a:pt x="12320" y="15"/>
                    <a:pt x="12242" y="46"/>
                  </a:cubicBezTo>
                  <a:lnTo>
                    <a:pt x="500" y="4216"/>
                  </a:lnTo>
                  <a:cubicBezTo>
                    <a:pt x="167" y="4349"/>
                    <a:pt x="0" y="4716"/>
                    <a:pt x="100" y="5050"/>
                  </a:cubicBezTo>
                  <a:cubicBezTo>
                    <a:pt x="205" y="5285"/>
                    <a:pt x="453" y="5459"/>
                    <a:pt x="716" y="5459"/>
                  </a:cubicBezTo>
                  <a:cubicBezTo>
                    <a:pt x="788" y="5459"/>
                    <a:pt x="862" y="5446"/>
                    <a:pt x="934" y="5417"/>
                  </a:cubicBezTo>
                  <a:lnTo>
                    <a:pt x="12676" y="1214"/>
                  </a:lnTo>
                  <a:cubicBezTo>
                    <a:pt x="13009" y="1114"/>
                    <a:pt x="13176" y="747"/>
                    <a:pt x="13076" y="413"/>
                  </a:cubicBezTo>
                  <a:cubicBezTo>
                    <a:pt x="12974" y="158"/>
                    <a:pt x="12735" y="0"/>
                    <a:pt x="12479" y="0"/>
                  </a:cubicBezTo>
                  <a:close/>
                </a:path>
              </a:pathLst>
            </a:custGeom>
            <a:solidFill>
              <a:srgbClr val="FAE9CD">
                <a:alpha val="48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2" name="Google Shape;792;p54"/>
          <p:cNvGrpSpPr/>
          <p:nvPr/>
        </p:nvGrpSpPr>
        <p:grpSpPr>
          <a:xfrm rot="-7140317">
            <a:off x="5329549" y="3847843"/>
            <a:ext cx="643533" cy="377037"/>
            <a:chOff x="-1131628" y="1250953"/>
            <a:chExt cx="695437" cy="407447"/>
          </a:xfrm>
        </p:grpSpPr>
        <p:sp>
          <p:nvSpPr>
            <p:cNvPr id="793" name="Google Shape;793;p54"/>
            <p:cNvSpPr/>
            <p:nvPr/>
          </p:nvSpPr>
          <p:spPr>
            <a:xfrm>
              <a:off x="-1131628" y="1250953"/>
              <a:ext cx="695437" cy="407447"/>
            </a:xfrm>
            <a:custGeom>
              <a:rect b="b" l="l" r="r" t="t"/>
              <a:pathLst>
                <a:path extrusionOk="0" h="11648" w="19881">
                  <a:moveTo>
                    <a:pt x="15592" y="0"/>
                  </a:moveTo>
                  <a:cubicBezTo>
                    <a:pt x="15168" y="0"/>
                    <a:pt x="14735" y="71"/>
                    <a:pt x="14310" y="220"/>
                  </a:cubicBezTo>
                  <a:lnTo>
                    <a:pt x="3036" y="4256"/>
                  </a:lnTo>
                  <a:cubicBezTo>
                    <a:pt x="1034" y="4956"/>
                    <a:pt x="0" y="7125"/>
                    <a:pt x="701" y="9126"/>
                  </a:cubicBezTo>
                  <a:cubicBezTo>
                    <a:pt x="1252" y="10676"/>
                    <a:pt x="2735" y="11647"/>
                    <a:pt x="4318" y="11647"/>
                  </a:cubicBezTo>
                  <a:cubicBezTo>
                    <a:pt x="4745" y="11647"/>
                    <a:pt x="5179" y="11576"/>
                    <a:pt x="5604" y="11428"/>
                  </a:cubicBezTo>
                  <a:lnTo>
                    <a:pt x="16879" y="7425"/>
                  </a:lnTo>
                  <a:cubicBezTo>
                    <a:pt x="18847" y="6691"/>
                    <a:pt x="19881" y="4523"/>
                    <a:pt x="19180" y="2521"/>
                  </a:cubicBezTo>
                  <a:cubicBezTo>
                    <a:pt x="18629" y="971"/>
                    <a:pt x="17166" y="0"/>
                    <a:pt x="1559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54"/>
            <p:cNvSpPr/>
            <p:nvPr/>
          </p:nvSpPr>
          <p:spPr>
            <a:xfrm>
              <a:off x="-1131628" y="1328644"/>
              <a:ext cx="393245" cy="329756"/>
            </a:xfrm>
            <a:custGeom>
              <a:rect b="b" l="l" r="r" t="t"/>
              <a:pathLst>
                <a:path extrusionOk="0" h="9427" w="11242">
                  <a:moveTo>
                    <a:pt x="8673" y="0"/>
                  </a:moveTo>
                  <a:lnTo>
                    <a:pt x="3036" y="2035"/>
                  </a:lnTo>
                  <a:cubicBezTo>
                    <a:pt x="1034" y="2735"/>
                    <a:pt x="0" y="4904"/>
                    <a:pt x="701" y="6905"/>
                  </a:cubicBezTo>
                  <a:cubicBezTo>
                    <a:pt x="1252" y="8455"/>
                    <a:pt x="2735" y="9426"/>
                    <a:pt x="4318" y="9426"/>
                  </a:cubicBezTo>
                  <a:cubicBezTo>
                    <a:pt x="4745" y="9426"/>
                    <a:pt x="5179" y="9355"/>
                    <a:pt x="5604" y="9207"/>
                  </a:cubicBezTo>
                  <a:lnTo>
                    <a:pt x="11241" y="7205"/>
                  </a:lnTo>
                  <a:lnTo>
                    <a:pt x="867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54"/>
            <p:cNvSpPr/>
            <p:nvPr/>
          </p:nvSpPr>
          <p:spPr>
            <a:xfrm>
              <a:off x="-1033614" y="1304858"/>
              <a:ext cx="460931" cy="190956"/>
            </a:xfrm>
            <a:custGeom>
              <a:rect b="b" l="l" r="r" t="t"/>
              <a:pathLst>
                <a:path extrusionOk="0" h="5459" w="13177">
                  <a:moveTo>
                    <a:pt x="12479" y="0"/>
                  </a:moveTo>
                  <a:cubicBezTo>
                    <a:pt x="12400" y="0"/>
                    <a:pt x="12320" y="15"/>
                    <a:pt x="12242" y="46"/>
                  </a:cubicBezTo>
                  <a:lnTo>
                    <a:pt x="500" y="4216"/>
                  </a:lnTo>
                  <a:cubicBezTo>
                    <a:pt x="167" y="4349"/>
                    <a:pt x="0" y="4716"/>
                    <a:pt x="100" y="5050"/>
                  </a:cubicBezTo>
                  <a:cubicBezTo>
                    <a:pt x="205" y="5285"/>
                    <a:pt x="453" y="5459"/>
                    <a:pt x="716" y="5459"/>
                  </a:cubicBezTo>
                  <a:cubicBezTo>
                    <a:pt x="788" y="5459"/>
                    <a:pt x="862" y="5446"/>
                    <a:pt x="934" y="5417"/>
                  </a:cubicBezTo>
                  <a:lnTo>
                    <a:pt x="12676" y="1214"/>
                  </a:lnTo>
                  <a:cubicBezTo>
                    <a:pt x="13009" y="1114"/>
                    <a:pt x="13176" y="747"/>
                    <a:pt x="13076" y="413"/>
                  </a:cubicBezTo>
                  <a:cubicBezTo>
                    <a:pt x="12974" y="158"/>
                    <a:pt x="12735" y="0"/>
                    <a:pt x="12479" y="0"/>
                  </a:cubicBezTo>
                  <a:close/>
                </a:path>
              </a:pathLst>
            </a:custGeom>
            <a:solidFill>
              <a:srgbClr val="FAE9CD">
                <a:alpha val="48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6" name="Google Shape;796;p54"/>
          <p:cNvGrpSpPr/>
          <p:nvPr/>
        </p:nvGrpSpPr>
        <p:grpSpPr>
          <a:xfrm>
            <a:off x="6358316" y="756641"/>
            <a:ext cx="1667923" cy="4618010"/>
            <a:chOff x="6358316" y="756641"/>
            <a:chExt cx="1667923" cy="4618010"/>
          </a:xfrm>
        </p:grpSpPr>
        <p:grpSp>
          <p:nvGrpSpPr>
            <p:cNvPr id="797" name="Google Shape;797;p54"/>
            <p:cNvGrpSpPr/>
            <p:nvPr/>
          </p:nvGrpSpPr>
          <p:grpSpPr>
            <a:xfrm flipH="1">
              <a:off x="6363558" y="756641"/>
              <a:ext cx="1662681" cy="4618010"/>
              <a:chOff x="1183630" y="885542"/>
              <a:chExt cx="1787637" cy="4965068"/>
            </a:xfrm>
          </p:grpSpPr>
          <p:sp>
            <p:nvSpPr>
              <p:cNvPr id="798" name="Google Shape;798;p54"/>
              <p:cNvSpPr/>
              <p:nvPr/>
            </p:nvSpPr>
            <p:spPr>
              <a:xfrm>
                <a:off x="2034070" y="2216492"/>
                <a:ext cx="21870" cy="32758"/>
              </a:xfrm>
              <a:custGeom>
                <a:rect b="b" l="l" r="r" t="t"/>
                <a:pathLst>
                  <a:path extrusionOk="0" h="1041" w="695">
                    <a:moveTo>
                      <a:pt x="537" y="1"/>
                    </a:moveTo>
                    <a:cubicBezTo>
                      <a:pt x="459" y="1"/>
                      <a:pt x="441" y="153"/>
                      <a:pt x="228" y="305"/>
                    </a:cubicBezTo>
                    <a:cubicBezTo>
                      <a:pt x="0" y="435"/>
                      <a:pt x="216" y="1040"/>
                      <a:pt x="443" y="1040"/>
                    </a:cubicBezTo>
                    <a:cubicBezTo>
                      <a:pt x="449" y="1040"/>
                      <a:pt x="455" y="1040"/>
                      <a:pt x="461" y="1039"/>
                    </a:cubicBezTo>
                    <a:cubicBezTo>
                      <a:pt x="695" y="972"/>
                      <a:pt x="661" y="5"/>
                      <a:pt x="561" y="5"/>
                    </a:cubicBezTo>
                    <a:cubicBezTo>
                      <a:pt x="552" y="2"/>
                      <a:pt x="545" y="1"/>
                      <a:pt x="537" y="1"/>
                    </a:cubicBezTo>
                    <a:close/>
                  </a:path>
                </a:pathLst>
              </a:custGeom>
              <a:solidFill>
                <a:srgbClr val="90B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54"/>
              <p:cNvSpPr/>
              <p:nvPr/>
            </p:nvSpPr>
            <p:spPr>
              <a:xfrm>
                <a:off x="1927616" y="2281850"/>
                <a:ext cx="18755" cy="11423"/>
              </a:xfrm>
              <a:custGeom>
                <a:rect b="b" l="l" r="r" t="t"/>
                <a:pathLst>
                  <a:path extrusionOk="0" h="363" w="596">
                    <a:moveTo>
                      <a:pt x="447" y="0"/>
                    </a:moveTo>
                    <a:cubicBezTo>
                      <a:pt x="273" y="0"/>
                      <a:pt x="1" y="214"/>
                      <a:pt x="75" y="263"/>
                    </a:cubicBezTo>
                    <a:cubicBezTo>
                      <a:pt x="179" y="328"/>
                      <a:pt x="284" y="363"/>
                      <a:pt x="370" y="363"/>
                    </a:cubicBezTo>
                    <a:cubicBezTo>
                      <a:pt x="504" y="363"/>
                      <a:pt x="595" y="279"/>
                      <a:pt x="575" y="96"/>
                    </a:cubicBezTo>
                    <a:cubicBezTo>
                      <a:pt x="558" y="27"/>
                      <a:pt x="509" y="0"/>
                      <a:pt x="447" y="0"/>
                    </a:cubicBezTo>
                    <a:close/>
                  </a:path>
                </a:pathLst>
              </a:custGeom>
              <a:solidFill>
                <a:srgbClr val="90B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54"/>
              <p:cNvSpPr/>
              <p:nvPr/>
            </p:nvSpPr>
            <p:spPr>
              <a:xfrm>
                <a:off x="2284615" y="2367536"/>
                <a:ext cx="52551" cy="11958"/>
              </a:xfrm>
              <a:custGeom>
                <a:rect b="b" l="l" r="r" t="t"/>
                <a:pathLst>
                  <a:path extrusionOk="0" h="380" w="1670">
                    <a:moveTo>
                      <a:pt x="315" y="1"/>
                    </a:moveTo>
                    <a:cubicBezTo>
                      <a:pt x="161" y="1"/>
                      <a:pt x="0" y="149"/>
                      <a:pt x="105" y="175"/>
                    </a:cubicBezTo>
                    <a:cubicBezTo>
                      <a:pt x="371" y="275"/>
                      <a:pt x="638" y="342"/>
                      <a:pt x="905" y="375"/>
                    </a:cubicBezTo>
                    <a:cubicBezTo>
                      <a:pt x="935" y="378"/>
                      <a:pt x="966" y="380"/>
                      <a:pt x="996" y="380"/>
                    </a:cubicBezTo>
                    <a:cubicBezTo>
                      <a:pt x="1312" y="380"/>
                      <a:pt x="1669" y="236"/>
                      <a:pt x="1639" y="175"/>
                    </a:cubicBezTo>
                    <a:cubicBezTo>
                      <a:pt x="1639" y="146"/>
                      <a:pt x="1622" y="136"/>
                      <a:pt x="1594" y="136"/>
                    </a:cubicBezTo>
                    <a:cubicBezTo>
                      <a:pt x="1547" y="136"/>
                      <a:pt x="1472" y="161"/>
                      <a:pt x="1400" y="161"/>
                    </a:cubicBezTo>
                    <a:cubicBezTo>
                      <a:pt x="1367" y="161"/>
                      <a:pt x="1335" y="156"/>
                      <a:pt x="1305" y="142"/>
                    </a:cubicBezTo>
                    <a:cubicBezTo>
                      <a:pt x="1261" y="108"/>
                      <a:pt x="1168" y="101"/>
                      <a:pt x="1058" y="101"/>
                    </a:cubicBezTo>
                    <a:cubicBezTo>
                      <a:pt x="970" y="101"/>
                      <a:pt x="871" y="106"/>
                      <a:pt x="777" y="106"/>
                    </a:cubicBezTo>
                    <a:cubicBezTo>
                      <a:pt x="636" y="106"/>
                      <a:pt x="505" y="95"/>
                      <a:pt x="438" y="42"/>
                    </a:cubicBezTo>
                    <a:cubicBezTo>
                      <a:pt x="402" y="13"/>
                      <a:pt x="359" y="1"/>
                      <a:pt x="315" y="1"/>
                    </a:cubicBezTo>
                    <a:close/>
                  </a:path>
                </a:pathLst>
              </a:custGeom>
              <a:solidFill>
                <a:srgbClr val="90B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54"/>
              <p:cNvSpPr/>
              <p:nvPr/>
            </p:nvSpPr>
            <p:spPr>
              <a:xfrm>
                <a:off x="2435879" y="2363508"/>
                <a:ext cx="44652" cy="22814"/>
              </a:xfrm>
              <a:custGeom>
                <a:rect b="b" l="l" r="r" t="t"/>
                <a:pathLst>
                  <a:path extrusionOk="0" h="725" w="1419">
                    <a:moveTo>
                      <a:pt x="1355" y="0"/>
                    </a:moveTo>
                    <a:cubicBezTo>
                      <a:pt x="1333" y="0"/>
                      <a:pt x="1303" y="11"/>
                      <a:pt x="1268" y="36"/>
                    </a:cubicBezTo>
                    <a:cubicBezTo>
                      <a:pt x="1035" y="203"/>
                      <a:pt x="768" y="270"/>
                      <a:pt x="501" y="270"/>
                    </a:cubicBezTo>
                    <a:cubicBezTo>
                      <a:pt x="134" y="270"/>
                      <a:pt x="1" y="537"/>
                      <a:pt x="234" y="670"/>
                    </a:cubicBezTo>
                    <a:cubicBezTo>
                      <a:pt x="304" y="709"/>
                      <a:pt x="382" y="724"/>
                      <a:pt x="462" y="724"/>
                    </a:cubicBezTo>
                    <a:cubicBezTo>
                      <a:pt x="726" y="724"/>
                      <a:pt x="1002" y="555"/>
                      <a:pt x="1002" y="503"/>
                    </a:cubicBezTo>
                    <a:cubicBezTo>
                      <a:pt x="1002" y="403"/>
                      <a:pt x="1102" y="203"/>
                      <a:pt x="1268" y="136"/>
                    </a:cubicBezTo>
                    <a:cubicBezTo>
                      <a:pt x="1417" y="87"/>
                      <a:pt x="1419" y="0"/>
                      <a:pt x="1355" y="0"/>
                    </a:cubicBezTo>
                    <a:close/>
                  </a:path>
                </a:pathLst>
              </a:custGeom>
              <a:solidFill>
                <a:srgbClr val="90B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54"/>
              <p:cNvSpPr/>
              <p:nvPr/>
            </p:nvSpPr>
            <p:spPr>
              <a:xfrm>
                <a:off x="1704259" y="1937501"/>
                <a:ext cx="88203" cy="90217"/>
              </a:xfrm>
              <a:custGeom>
                <a:rect b="b" l="l" r="r" t="t"/>
                <a:pathLst>
                  <a:path extrusionOk="0" h="2867" w="2803">
                    <a:moveTo>
                      <a:pt x="2208" y="1"/>
                    </a:moveTo>
                    <a:cubicBezTo>
                      <a:pt x="2028" y="1"/>
                      <a:pt x="1848" y="198"/>
                      <a:pt x="1669" y="198"/>
                    </a:cubicBezTo>
                    <a:lnTo>
                      <a:pt x="1602" y="198"/>
                    </a:lnTo>
                    <a:cubicBezTo>
                      <a:pt x="1505" y="157"/>
                      <a:pt x="1397" y="132"/>
                      <a:pt x="1301" y="132"/>
                    </a:cubicBezTo>
                    <a:cubicBezTo>
                      <a:pt x="1166" y="132"/>
                      <a:pt x="1055" y="181"/>
                      <a:pt x="1035" y="298"/>
                    </a:cubicBezTo>
                    <a:cubicBezTo>
                      <a:pt x="1035" y="498"/>
                      <a:pt x="1302" y="432"/>
                      <a:pt x="1302" y="565"/>
                    </a:cubicBezTo>
                    <a:cubicBezTo>
                      <a:pt x="1302" y="698"/>
                      <a:pt x="1035" y="665"/>
                      <a:pt x="868" y="798"/>
                    </a:cubicBezTo>
                    <a:cubicBezTo>
                      <a:pt x="821" y="830"/>
                      <a:pt x="775" y="841"/>
                      <a:pt x="728" y="841"/>
                    </a:cubicBezTo>
                    <a:cubicBezTo>
                      <a:pt x="612" y="841"/>
                      <a:pt x="496" y="773"/>
                      <a:pt x="380" y="773"/>
                    </a:cubicBezTo>
                    <a:cubicBezTo>
                      <a:pt x="342" y="773"/>
                      <a:pt x="305" y="780"/>
                      <a:pt x="268" y="798"/>
                    </a:cubicBezTo>
                    <a:cubicBezTo>
                      <a:pt x="68" y="865"/>
                      <a:pt x="468" y="999"/>
                      <a:pt x="335" y="1199"/>
                    </a:cubicBezTo>
                    <a:cubicBezTo>
                      <a:pt x="201" y="1399"/>
                      <a:pt x="335" y="1399"/>
                      <a:pt x="601" y="1599"/>
                    </a:cubicBezTo>
                    <a:cubicBezTo>
                      <a:pt x="835" y="1799"/>
                      <a:pt x="435" y="1833"/>
                      <a:pt x="435" y="2066"/>
                    </a:cubicBezTo>
                    <a:cubicBezTo>
                      <a:pt x="435" y="2300"/>
                      <a:pt x="134" y="2266"/>
                      <a:pt x="68" y="2433"/>
                    </a:cubicBezTo>
                    <a:cubicBezTo>
                      <a:pt x="1" y="2566"/>
                      <a:pt x="335" y="2867"/>
                      <a:pt x="635" y="2867"/>
                    </a:cubicBezTo>
                    <a:cubicBezTo>
                      <a:pt x="968" y="2833"/>
                      <a:pt x="1302" y="2700"/>
                      <a:pt x="1569" y="2466"/>
                    </a:cubicBezTo>
                    <a:cubicBezTo>
                      <a:pt x="1667" y="2368"/>
                      <a:pt x="1752" y="2342"/>
                      <a:pt x="1832" y="2342"/>
                    </a:cubicBezTo>
                    <a:cubicBezTo>
                      <a:pt x="1919" y="2342"/>
                      <a:pt x="2000" y="2373"/>
                      <a:pt x="2086" y="2373"/>
                    </a:cubicBezTo>
                    <a:cubicBezTo>
                      <a:pt x="2134" y="2373"/>
                      <a:pt x="2183" y="2363"/>
                      <a:pt x="2236" y="2333"/>
                    </a:cubicBezTo>
                    <a:cubicBezTo>
                      <a:pt x="2503" y="2199"/>
                      <a:pt x="2336" y="1232"/>
                      <a:pt x="2236" y="1032"/>
                    </a:cubicBezTo>
                    <a:cubicBezTo>
                      <a:pt x="2236" y="1032"/>
                      <a:pt x="2236" y="999"/>
                      <a:pt x="2236" y="965"/>
                    </a:cubicBezTo>
                    <a:cubicBezTo>
                      <a:pt x="2269" y="865"/>
                      <a:pt x="2536" y="832"/>
                      <a:pt x="2670" y="698"/>
                    </a:cubicBezTo>
                    <a:cubicBezTo>
                      <a:pt x="2803" y="565"/>
                      <a:pt x="2569" y="265"/>
                      <a:pt x="2369" y="65"/>
                    </a:cubicBezTo>
                    <a:cubicBezTo>
                      <a:pt x="2315" y="18"/>
                      <a:pt x="2262" y="1"/>
                      <a:pt x="2208" y="1"/>
                    </a:cubicBezTo>
                    <a:close/>
                  </a:path>
                </a:pathLst>
              </a:custGeom>
              <a:solidFill>
                <a:srgbClr val="90B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54"/>
              <p:cNvSpPr/>
              <p:nvPr/>
            </p:nvSpPr>
            <p:spPr>
              <a:xfrm>
                <a:off x="1760303" y="1858329"/>
                <a:ext cx="18534" cy="16143"/>
              </a:xfrm>
              <a:custGeom>
                <a:rect b="b" l="l" r="r" t="t"/>
                <a:pathLst>
                  <a:path extrusionOk="0" h="513" w="589">
                    <a:moveTo>
                      <a:pt x="486" y="1"/>
                    </a:moveTo>
                    <a:cubicBezTo>
                      <a:pt x="330" y="1"/>
                      <a:pt x="1" y="512"/>
                      <a:pt x="155" y="512"/>
                    </a:cubicBezTo>
                    <a:cubicBezTo>
                      <a:pt x="288" y="512"/>
                      <a:pt x="588" y="112"/>
                      <a:pt x="522" y="12"/>
                    </a:cubicBezTo>
                    <a:cubicBezTo>
                      <a:pt x="511" y="4"/>
                      <a:pt x="500" y="1"/>
                      <a:pt x="486" y="1"/>
                    </a:cubicBezTo>
                    <a:close/>
                  </a:path>
                </a:pathLst>
              </a:custGeom>
              <a:solidFill>
                <a:srgbClr val="90B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54"/>
              <p:cNvSpPr/>
              <p:nvPr/>
            </p:nvSpPr>
            <p:spPr>
              <a:xfrm>
                <a:off x="1766219" y="1847410"/>
                <a:ext cx="154065" cy="215710"/>
              </a:xfrm>
              <a:custGeom>
                <a:rect b="b" l="l" r="r" t="t"/>
                <a:pathLst>
                  <a:path extrusionOk="0" h="6855" w="4896">
                    <a:moveTo>
                      <a:pt x="2055" y="1"/>
                    </a:moveTo>
                    <a:cubicBezTo>
                      <a:pt x="1988" y="1"/>
                      <a:pt x="1951" y="170"/>
                      <a:pt x="1868" y="226"/>
                    </a:cubicBezTo>
                    <a:cubicBezTo>
                      <a:pt x="1768" y="259"/>
                      <a:pt x="1668" y="276"/>
                      <a:pt x="1568" y="276"/>
                    </a:cubicBezTo>
                    <a:cubicBezTo>
                      <a:pt x="1468" y="276"/>
                      <a:pt x="1368" y="259"/>
                      <a:pt x="1268" y="226"/>
                    </a:cubicBezTo>
                    <a:cubicBezTo>
                      <a:pt x="1256" y="224"/>
                      <a:pt x="1245" y="224"/>
                      <a:pt x="1234" y="224"/>
                    </a:cubicBezTo>
                    <a:cubicBezTo>
                      <a:pt x="992" y="224"/>
                      <a:pt x="902" y="565"/>
                      <a:pt x="934" y="693"/>
                    </a:cubicBezTo>
                    <a:cubicBezTo>
                      <a:pt x="934" y="859"/>
                      <a:pt x="634" y="960"/>
                      <a:pt x="667" y="1093"/>
                    </a:cubicBezTo>
                    <a:cubicBezTo>
                      <a:pt x="719" y="1170"/>
                      <a:pt x="670" y="1248"/>
                      <a:pt x="600" y="1248"/>
                    </a:cubicBezTo>
                    <a:cubicBezTo>
                      <a:pt x="579" y="1248"/>
                      <a:pt x="556" y="1241"/>
                      <a:pt x="534" y="1226"/>
                    </a:cubicBezTo>
                    <a:cubicBezTo>
                      <a:pt x="483" y="1176"/>
                      <a:pt x="394" y="1048"/>
                      <a:pt x="281" y="1048"/>
                    </a:cubicBezTo>
                    <a:cubicBezTo>
                      <a:pt x="245" y="1048"/>
                      <a:pt x="207" y="1061"/>
                      <a:pt x="167" y="1093"/>
                    </a:cubicBezTo>
                    <a:cubicBezTo>
                      <a:pt x="0" y="1226"/>
                      <a:pt x="367" y="1393"/>
                      <a:pt x="600" y="1427"/>
                    </a:cubicBezTo>
                    <a:cubicBezTo>
                      <a:pt x="801" y="1460"/>
                      <a:pt x="434" y="1593"/>
                      <a:pt x="367" y="1860"/>
                    </a:cubicBezTo>
                    <a:cubicBezTo>
                      <a:pt x="334" y="2094"/>
                      <a:pt x="667" y="1960"/>
                      <a:pt x="667" y="2127"/>
                    </a:cubicBezTo>
                    <a:cubicBezTo>
                      <a:pt x="667" y="2294"/>
                      <a:pt x="200" y="2327"/>
                      <a:pt x="200" y="2461"/>
                    </a:cubicBezTo>
                    <a:cubicBezTo>
                      <a:pt x="200" y="2503"/>
                      <a:pt x="217" y="2520"/>
                      <a:pt x="245" y="2520"/>
                    </a:cubicBezTo>
                    <a:cubicBezTo>
                      <a:pt x="327" y="2520"/>
                      <a:pt x="501" y="2377"/>
                      <a:pt x="600" y="2327"/>
                    </a:cubicBezTo>
                    <a:cubicBezTo>
                      <a:pt x="609" y="2323"/>
                      <a:pt x="617" y="2321"/>
                      <a:pt x="623" y="2321"/>
                    </a:cubicBezTo>
                    <a:cubicBezTo>
                      <a:pt x="703" y="2321"/>
                      <a:pt x="575" y="2667"/>
                      <a:pt x="780" y="2667"/>
                    </a:cubicBezTo>
                    <a:cubicBezTo>
                      <a:pt x="796" y="2667"/>
                      <a:pt x="814" y="2665"/>
                      <a:pt x="834" y="2661"/>
                    </a:cubicBezTo>
                    <a:cubicBezTo>
                      <a:pt x="1122" y="2629"/>
                      <a:pt x="1041" y="2258"/>
                      <a:pt x="1123" y="2258"/>
                    </a:cubicBezTo>
                    <a:cubicBezTo>
                      <a:pt x="1127" y="2258"/>
                      <a:pt x="1130" y="2259"/>
                      <a:pt x="1134" y="2260"/>
                    </a:cubicBezTo>
                    <a:cubicBezTo>
                      <a:pt x="1268" y="2294"/>
                      <a:pt x="1101" y="2461"/>
                      <a:pt x="1201" y="2627"/>
                    </a:cubicBezTo>
                    <a:cubicBezTo>
                      <a:pt x="1268" y="2794"/>
                      <a:pt x="967" y="3061"/>
                      <a:pt x="1001" y="3194"/>
                    </a:cubicBezTo>
                    <a:cubicBezTo>
                      <a:pt x="1001" y="3254"/>
                      <a:pt x="1122" y="3287"/>
                      <a:pt x="1274" y="3287"/>
                    </a:cubicBezTo>
                    <a:cubicBezTo>
                      <a:pt x="1460" y="3287"/>
                      <a:pt x="1691" y="3238"/>
                      <a:pt x="1801" y="3128"/>
                    </a:cubicBezTo>
                    <a:cubicBezTo>
                      <a:pt x="1851" y="3068"/>
                      <a:pt x="1895" y="3044"/>
                      <a:pt x="1928" y="3044"/>
                    </a:cubicBezTo>
                    <a:cubicBezTo>
                      <a:pt x="2007" y="3044"/>
                      <a:pt x="2028" y="3177"/>
                      <a:pt x="1935" y="3295"/>
                    </a:cubicBezTo>
                    <a:cubicBezTo>
                      <a:pt x="1801" y="3395"/>
                      <a:pt x="1868" y="3595"/>
                      <a:pt x="2035" y="3628"/>
                    </a:cubicBezTo>
                    <a:cubicBezTo>
                      <a:pt x="2202" y="3695"/>
                      <a:pt x="2235" y="3695"/>
                      <a:pt x="2168" y="3828"/>
                    </a:cubicBezTo>
                    <a:cubicBezTo>
                      <a:pt x="2102" y="3962"/>
                      <a:pt x="2168" y="4195"/>
                      <a:pt x="2135" y="4329"/>
                    </a:cubicBezTo>
                    <a:cubicBezTo>
                      <a:pt x="2098" y="4384"/>
                      <a:pt x="1930" y="4408"/>
                      <a:pt x="1786" y="4408"/>
                    </a:cubicBezTo>
                    <a:cubicBezTo>
                      <a:pt x="1669" y="4408"/>
                      <a:pt x="1568" y="4392"/>
                      <a:pt x="1568" y="4362"/>
                    </a:cubicBezTo>
                    <a:cubicBezTo>
                      <a:pt x="1556" y="4327"/>
                      <a:pt x="1524" y="4312"/>
                      <a:pt x="1491" y="4312"/>
                    </a:cubicBezTo>
                    <a:cubicBezTo>
                      <a:pt x="1427" y="4312"/>
                      <a:pt x="1358" y="4363"/>
                      <a:pt x="1401" y="4429"/>
                    </a:cubicBezTo>
                    <a:cubicBezTo>
                      <a:pt x="1434" y="4562"/>
                      <a:pt x="1201" y="4662"/>
                      <a:pt x="1234" y="4762"/>
                    </a:cubicBezTo>
                    <a:cubicBezTo>
                      <a:pt x="1234" y="4896"/>
                      <a:pt x="1534" y="4862"/>
                      <a:pt x="1534" y="4996"/>
                    </a:cubicBezTo>
                    <a:cubicBezTo>
                      <a:pt x="1568" y="5129"/>
                      <a:pt x="1334" y="5263"/>
                      <a:pt x="1034" y="5363"/>
                    </a:cubicBezTo>
                    <a:cubicBezTo>
                      <a:pt x="757" y="5446"/>
                      <a:pt x="986" y="5621"/>
                      <a:pt x="1148" y="5621"/>
                    </a:cubicBezTo>
                    <a:cubicBezTo>
                      <a:pt x="1181" y="5621"/>
                      <a:pt x="1212" y="5613"/>
                      <a:pt x="1234" y="5596"/>
                    </a:cubicBezTo>
                    <a:cubicBezTo>
                      <a:pt x="1265" y="5573"/>
                      <a:pt x="1287" y="5564"/>
                      <a:pt x="1305" y="5564"/>
                    </a:cubicBezTo>
                    <a:cubicBezTo>
                      <a:pt x="1366" y="5564"/>
                      <a:pt x="1388" y="5663"/>
                      <a:pt x="1568" y="5663"/>
                    </a:cubicBezTo>
                    <a:cubicBezTo>
                      <a:pt x="1735" y="5663"/>
                      <a:pt x="1855" y="5779"/>
                      <a:pt x="2026" y="5779"/>
                    </a:cubicBezTo>
                    <a:cubicBezTo>
                      <a:pt x="2060" y="5779"/>
                      <a:pt x="2096" y="5774"/>
                      <a:pt x="2135" y="5763"/>
                    </a:cubicBezTo>
                    <a:cubicBezTo>
                      <a:pt x="2201" y="5735"/>
                      <a:pt x="2249" y="5722"/>
                      <a:pt x="2279" y="5722"/>
                    </a:cubicBezTo>
                    <a:cubicBezTo>
                      <a:pt x="2355" y="5722"/>
                      <a:pt x="2321" y="5801"/>
                      <a:pt x="2202" y="5896"/>
                    </a:cubicBezTo>
                    <a:cubicBezTo>
                      <a:pt x="2128" y="5946"/>
                      <a:pt x="2045" y="5959"/>
                      <a:pt x="1961" y="5959"/>
                    </a:cubicBezTo>
                    <a:cubicBezTo>
                      <a:pt x="1869" y="5959"/>
                      <a:pt x="1777" y="5943"/>
                      <a:pt x="1695" y="5943"/>
                    </a:cubicBezTo>
                    <a:cubicBezTo>
                      <a:pt x="1649" y="5943"/>
                      <a:pt x="1606" y="5948"/>
                      <a:pt x="1568" y="5963"/>
                    </a:cubicBezTo>
                    <a:cubicBezTo>
                      <a:pt x="1401" y="6063"/>
                      <a:pt x="734" y="6697"/>
                      <a:pt x="867" y="6830"/>
                    </a:cubicBezTo>
                    <a:cubicBezTo>
                      <a:pt x="879" y="6847"/>
                      <a:pt x="891" y="6855"/>
                      <a:pt x="905" y="6855"/>
                    </a:cubicBezTo>
                    <a:cubicBezTo>
                      <a:pt x="973" y="6855"/>
                      <a:pt x="1080" y="6680"/>
                      <a:pt x="1301" y="6597"/>
                    </a:cubicBezTo>
                    <a:cubicBezTo>
                      <a:pt x="1354" y="6574"/>
                      <a:pt x="1396" y="6565"/>
                      <a:pt x="1432" y="6565"/>
                    </a:cubicBezTo>
                    <a:cubicBezTo>
                      <a:pt x="1555" y="6565"/>
                      <a:pt x="1598" y="6671"/>
                      <a:pt x="1701" y="6697"/>
                    </a:cubicBezTo>
                    <a:cubicBezTo>
                      <a:pt x="1827" y="6697"/>
                      <a:pt x="1834" y="6461"/>
                      <a:pt x="1946" y="6461"/>
                    </a:cubicBezTo>
                    <a:cubicBezTo>
                      <a:pt x="1953" y="6461"/>
                      <a:pt x="1960" y="6462"/>
                      <a:pt x="1968" y="6463"/>
                    </a:cubicBezTo>
                    <a:cubicBezTo>
                      <a:pt x="2054" y="6463"/>
                      <a:pt x="2140" y="6390"/>
                      <a:pt x="2288" y="6390"/>
                    </a:cubicBezTo>
                    <a:cubicBezTo>
                      <a:pt x="2313" y="6390"/>
                      <a:pt x="2340" y="6392"/>
                      <a:pt x="2368" y="6397"/>
                    </a:cubicBezTo>
                    <a:cubicBezTo>
                      <a:pt x="2398" y="6403"/>
                      <a:pt x="2426" y="6405"/>
                      <a:pt x="2454" y="6405"/>
                    </a:cubicBezTo>
                    <a:cubicBezTo>
                      <a:pt x="2582" y="6405"/>
                      <a:pt x="2692" y="6346"/>
                      <a:pt x="2802" y="6263"/>
                    </a:cubicBezTo>
                    <a:cubicBezTo>
                      <a:pt x="2815" y="6255"/>
                      <a:pt x="2830" y="6251"/>
                      <a:pt x="2846" y="6251"/>
                    </a:cubicBezTo>
                    <a:cubicBezTo>
                      <a:pt x="2943" y="6251"/>
                      <a:pt x="3095" y="6376"/>
                      <a:pt x="3192" y="6376"/>
                    </a:cubicBezTo>
                    <a:cubicBezTo>
                      <a:pt x="3208" y="6376"/>
                      <a:pt x="3223" y="6372"/>
                      <a:pt x="3236" y="6363"/>
                    </a:cubicBezTo>
                    <a:cubicBezTo>
                      <a:pt x="3436" y="6297"/>
                      <a:pt x="3636" y="6263"/>
                      <a:pt x="3836" y="6263"/>
                    </a:cubicBezTo>
                    <a:cubicBezTo>
                      <a:pt x="4136" y="6230"/>
                      <a:pt x="4403" y="6097"/>
                      <a:pt x="4603" y="5930"/>
                    </a:cubicBezTo>
                    <a:cubicBezTo>
                      <a:pt x="4703" y="5855"/>
                      <a:pt x="4616" y="5817"/>
                      <a:pt x="4495" y="5817"/>
                    </a:cubicBezTo>
                    <a:cubicBezTo>
                      <a:pt x="4455" y="5817"/>
                      <a:pt x="4412" y="5821"/>
                      <a:pt x="4370" y="5830"/>
                    </a:cubicBezTo>
                    <a:cubicBezTo>
                      <a:pt x="4360" y="5832"/>
                      <a:pt x="4351" y="5833"/>
                      <a:pt x="4342" y="5833"/>
                    </a:cubicBezTo>
                    <a:cubicBezTo>
                      <a:pt x="4238" y="5833"/>
                      <a:pt x="4251" y="5650"/>
                      <a:pt x="4437" y="5496"/>
                    </a:cubicBezTo>
                    <a:cubicBezTo>
                      <a:pt x="4603" y="5329"/>
                      <a:pt x="4870" y="5229"/>
                      <a:pt x="4870" y="4962"/>
                    </a:cubicBezTo>
                    <a:cubicBezTo>
                      <a:pt x="4895" y="4786"/>
                      <a:pt x="4598" y="4648"/>
                      <a:pt x="4422" y="4648"/>
                    </a:cubicBezTo>
                    <a:cubicBezTo>
                      <a:pt x="4364" y="4648"/>
                      <a:pt x="4320" y="4663"/>
                      <a:pt x="4303" y="4696"/>
                    </a:cubicBezTo>
                    <a:cubicBezTo>
                      <a:pt x="4274" y="4754"/>
                      <a:pt x="4238" y="4780"/>
                      <a:pt x="4199" y="4780"/>
                    </a:cubicBezTo>
                    <a:cubicBezTo>
                      <a:pt x="4149" y="4780"/>
                      <a:pt x="4092" y="4737"/>
                      <a:pt x="4036" y="4662"/>
                    </a:cubicBezTo>
                    <a:cubicBezTo>
                      <a:pt x="3936" y="4495"/>
                      <a:pt x="4103" y="4362"/>
                      <a:pt x="4036" y="4362"/>
                    </a:cubicBezTo>
                    <a:cubicBezTo>
                      <a:pt x="3936" y="4295"/>
                      <a:pt x="3836" y="4195"/>
                      <a:pt x="3836" y="4062"/>
                    </a:cubicBezTo>
                    <a:cubicBezTo>
                      <a:pt x="3869" y="3962"/>
                      <a:pt x="3703" y="3461"/>
                      <a:pt x="3436" y="3395"/>
                    </a:cubicBezTo>
                    <a:cubicBezTo>
                      <a:pt x="3169" y="3328"/>
                      <a:pt x="3102" y="2928"/>
                      <a:pt x="3069" y="2727"/>
                    </a:cubicBezTo>
                    <a:cubicBezTo>
                      <a:pt x="3002" y="2494"/>
                      <a:pt x="2835" y="2627"/>
                      <a:pt x="2702" y="2427"/>
                    </a:cubicBezTo>
                    <a:cubicBezTo>
                      <a:pt x="2635" y="2344"/>
                      <a:pt x="2544" y="2319"/>
                      <a:pt x="2452" y="2319"/>
                    </a:cubicBezTo>
                    <a:cubicBezTo>
                      <a:pt x="2360" y="2319"/>
                      <a:pt x="2268" y="2344"/>
                      <a:pt x="2202" y="2361"/>
                    </a:cubicBezTo>
                    <a:cubicBezTo>
                      <a:pt x="2068" y="2361"/>
                      <a:pt x="2202" y="2127"/>
                      <a:pt x="2402" y="1994"/>
                    </a:cubicBezTo>
                    <a:cubicBezTo>
                      <a:pt x="2635" y="1727"/>
                      <a:pt x="2769" y="1393"/>
                      <a:pt x="2802" y="1026"/>
                    </a:cubicBezTo>
                    <a:cubicBezTo>
                      <a:pt x="2802" y="955"/>
                      <a:pt x="2563" y="922"/>
                      <a:pt x="2315" y="922"/>
                    </a:cubicBezTo>
                    <a:cubicBezTo>
                      <a:pt x="2100" y="922"/>
                      <a:pt x="1879" y="946"/>
                      <a:pt x="1801" y="993"/>
                    </a:cubicBezTo>
                    <a:cubicBezTo>
                      <a:pt x="1778" y="1002"/>
                      <a:pt x="1755" y="1006"/>
                      <a:pt x="1732" y="1006"/>
                    </a:cubicBezTo>
                    <a:cubicBezTo>
                      <a:pt x="1594" y="1006"/>
                      <a:pt x="1486" y="850"/>
                      <a:pt x="1601" y="793"/>
                    </a:cubicBezTo>
                    <a:cubicBezTo>
                      <a:pt x="1735" y="726"/>
                      <a:pt x="2035" y="459"/>
                      <a:pt x="2035" y="326"/>
                    </a:cubicBezTo>
                    <a:cubicBezTo>
                      <a:pt x="2035" y="226"/>
                      <a:pt x="2235" y="126"/>
                      <a:pt x="2102" y="26"/>
                    </a:cubicBezTo>
                    <a:cubicBezTo>
                      <a:pt x="2084" y="8"/>
                      <a:pt x="2069" y="1"/>
                      <a:pt x="2055" y="1"/>
                    </a:cubicBezTo>
                    <a:close/>
                  </a:path>
                </a:pathLst>
              </a:custGeom>
              <a:solidFill>
                <a:srgbClr val="90B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54"/>
              <p:cNvSpPr/>
              <p:nvPr/>
            </p:nvSpPr>
            <p:spPr>
              <a:xfrm>
                <a:off x="2621694" y="3229682"/>
                <a:ext cx="130181" cy="246422"/>
              </a:xfrm>
              <a:custGeom>
                <a:rect b="b" l="l" r="r" t="t"/>
                <a:pathLst>
                  <a:path extrusionOk="0" h="7831" w="4137">
                    <a:moveTo>
                      <a:pt x="3417" y="1"/>
                    </a:moveTo>
                    <a:cubicBezTo>
                      <a:pt x="3368" y="1"/>
                      <a:pt x="3318" y="214"/>
                      <a:pt x="3269" y="263"/>
                    </a:cubicBezTo>
                    <a:cubicBezTo>
                      <a:pt x="3202" y="364"/>
                      <a:pt x="3169" y="497"/>
                      <a:pt x="3202" y="664"/>
                    </a:cubicBezTo>
                    <a:cubicBezTo>
                      <a:pt x="3202" y="764"/>
                      <a:pt x="3002" y="897"/>
                      <a:pt x="2869" y="897"/>
                    </a:cubicBezTo>
                    <a:cubicBezTo>
                      <a:pt x="2852" y="893"/>
                      <a:pt x="2833" y="891"/>
                      <a:pt x="2815" y="891"/>
                    </a:cubicBezTo>
                    <a:cubicBezTo>
                      <a:pt x="2688" y="891"/>
                      <a:pt x="2544" y="986"/>
                      <a:pt x="2602" y="1131"/>
                    </a:cubicBezTo>
                    <a:cubicBezTo>
                      <a:pt x="2669" y="1331"/>
                      <a:pt x="2502" y="1298"/>
                      <a:pt x="2602" y="1431"/>
                    </a:cubicBezTo>
                    <a:cubicBezTo>
                      <a:pt x="2702" y="1564"/>
                      <a:pt x="2402" y="1765"/>
                      <a:pt x="2168" y="1765"/>
                    </a:cubicBezTo>
                    <a:cubicBezTo>
                      <a:pt x="1944" y="1797"/>
                      <a:pt x="1689" y="2167"/>
                      <a:pt x="1433" y="2167"/>
                    </a:cubicBezTo>
                    <a:cubicBezTo>
                      <a:pt x="1422" y="2167"/>
                      <a:pt x="1412" y="2166"/>
                      <a:pt x="1401" y="2165"/>
                    </a:cubicBezTo>
                    <a:cubicBezTo>
                      <a:pt x="1383" y="2162"/>
                      <a:pt x="1365" y="2161"/>
                      <a:pt x="1347" y="2161"/>
                    </a:cubicBezTo>
                    <a:cubicBezTo>
                      <a:pt x="1150" y="2161"/>
                      <a:pt x="952" y="2302"/>
                      <a:pt x="755" y="2302"/>
                    </a:cubicBezTo>
                    <a:cubicBezTo>
                      <a:pt x="737" y="2302"/>
                      <a:pt x="719" y="2301"/>
                      <a:pt x="701" y="2298"/>
                    </a:cubicBezTo>
                    <a:cubicBezTo>
                      <a:pt x="694" y="2297"/>
                      <a:pt x="687" y="2297"/>
                      <a:pt x="681" y="2297"/>
                    </a:cubicBezTo>
                    <a:cubicBezTo>
                      <a:pt x="509" y="2297"/>
                      <a:pt x="628" y="2742"/>
                      <a:pt x="467" y="3032"/>
                    </a:cubicBezTo>
                    <a:cubicBezTo>
                      <a:pt x="334" y="3366"/>
                      <a:pt x="367" y="3733"/>
                      <a:pt x="534" y="4033"/>
                    </a:cubicBezTo>
                    <a:cubicBezTo>
                      <a:pt x="767" y="4400"/>
                      <a:pt x="734" y="4867"/>
                      <a:pt x="434" y="5134"/>
                    </a:cubicBezTo>
                    <a:cubicBezTo>
                      <a:pt x="100" y="5501"/>
                      <a:pt x="0" y="6034"/>
                      <a:pt x="200" y="6468"/>
                    </a:cubicBezTo>
                    <a:cubicBezTo>
                      <a:pt x="367" y="6801"/>
                      <a:pt x="367" y="7302"/>
                      <a:pt x="567" y="7502"/>
                    </a:cubicBezTo>
                    <a:cubicBezTo>
                      <a:pt x="716" y="7675"/>
                      <a:pt x="1085" y="7830"/>
                      <a:pt x="1334" y="7830"/>
                    </a:cubicBezTo>
                    <a:cubicBezTo>
                      <a:pt x="1420" y="7830"/>
                      <a:pt x="1492" y="7812"/>
                      <a:pt x="1535" y="7769"/>
                    </a:cubicBezTo>
                    <a:cubicBezTo>
                      <a:pt x="1735" y="7602"/>
                      <a:pt x="1901" y="7802"/>
                      <a:pt x="2102" y="7535"/>
                    </a:cubicBezTo>
                    <a:cubicBezTo>
                      <a:pt x="2335" y="7302"/>
                      <a:pt x="2635" y="6068"/>
                      <a:pt x="2902" y="5234"/>
                    </a:cubicBezTo>
                    <a:cubicBezTo>
                      <a:pt x="3169" y="4533"/>
                      <a:pt x="3403" y="3799"/>
                      <a:pt x="3536" y="3065"/>
                    </a:cubicBezTo>
                    <a:cubicBezTo>
                      <a:pt x="3503" y="2832"/>
                      <a:pt x="3703" y="2699"/>
                      <a:pt x="3636" y="2465"/>
                    </a:cubicBezTo>
                    <a:cubicBezTo>
                      <a:pt x="3558" y="2256"/>
                      <a:pt x="3623" y="2046"/>
                      <a:pt x="3703" y="2046"/>
                    </a:cubicBezTo>
                    <a:cubicBezTo>
                      <a:pt x="3725" y="2046"/>
                      <a:pt x="3748" y="2062"/>
                      <a:pt x="3769" y="2098"/>
                    </a:cubicBezTo>
                    <a:cubicBezTo>
                      <a:pt x="3816" y="2191"/>
                      <a:pt x="3877" y="2241"/>
                      <a:pt x="3935" y="2241"/>
                    </a:cubicBezTo>
                    <a:cubicBezTo>
                      <a:pt x="4003" y="2241"/>
                      <a:pt x="4067" y="2174"/>
                      <a:pt x="4103" y="2031"/>
                    </a:cubicBezTo>
                    <a:cubicBezTo>
                      <a:pt x="4136" y="1798"/>
                      <a:pt x="3903" y="1364"/>
                      <a:pt x="3870" y="997"/>
                    </a:cubicBezTo>
                    <a:cubicBezTo>
                      <a:pt x="3870" y="630"/>
                      <a:pt x="3536" y="263"/>
                      <a:pt x="3469" y="97"/>
                    </a:cubicBezTo>
                    <a:cubicBezTo>
                      <a:pt x="3452" y="27"/>
                      <a:pt x="3435" y="1"/>
                      <a:pt x="3417" y="1"/>
                    </a:cubicBezTo>
                    <a:close/>
                  </a:path>
                </a:pathLst>
              </a:custGeom>
              <a:solidFill>
                <a:srgbClr val="90B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54"/>
              <p:cNvSpPr/>
              <p:nvPr/>
            </p:nvSpPr>
            <p:spPr>
              <a:xfrm>
                <a:off x="2026518" y="2256518"/>
                <a:ext cx="32569" cy="46289"/>
              </a:xfrm>
              <a:custGeom>
                <a:rect b="b" l="l" r="r" t="t"/>
                <a:pathLst>
                  <a:path extrusionOk="0" h="1471" w="1035">
                    <a:moveTo>
                      <a:pt x="734" y="0"/>
                    </a:moveTo>
                    <a:cubicBezTo>
                      <a:pt x="668" y="0"/>
                      <a:pt x="568" y="34"/>
                      <a:pt x="501" y="67"/>
                    </a:cubicBezTo>
                    <a:cubicBezTo>
                      <a:pt x="434" y="134"/>
                      <a:pt x="368" y="134"/>
                      <a:pt x="301" y="134"/>
                    </a:cubicBezTo>
                    <a:lnTo>
                      <a:pt x="167" y="134"/>
                    </a:lnTo>
                    <a:cubicBezTo>
                      <a:pt x="134" y="134"/>
                      <a:pt x="101" y="134"/>
                      <a:pt x="101" y="167"/>
                    </a:cubicBezTo>
                    <a:cubicBezTo>
                      <a:pt x="1" y="334"/>
                      <a:pt x="368" y="568"/>
                      <a:pt x="301" y="901"/>
                    </a:cubicBezTo>
                    <a:cubicBezTo>
                      <a:pt x="238" y="1186"/>
                      <a:pt x="294" y="1471"/>
                      <a:pt x="443" y="1471"/>
                    </a:cubicBezTo>
                    <a:cubicBezTo>
                      <a:pt x="451" y="1471"/>
                      <a:pt x="459" y="1470"/>
                      <a:pt x="468" y="1468"/>
                    </a:cubicBezTo>
                    <a:cubicBezTo>
                      <a:pt x="468" y="1435"/>
                      <a:pt x="501" y="1435"/>
                      <a:pt x="534" y="1401"/>
                    </a:cubicBezTo>
                    <a:cubicBezTo>
                      <a:pt x="701" y="1235"/>
                      <a:pt x="801" y="1301"/>
                      <a:pt x="901" y="1168"/>
                    </a:cubicBezTo>
                    <a:cubicBezTo>
                      <a:pt x="1001" y="1035"/>
                      <a:pt x="901" y="534"/>
                      <a:pt x="1001" y="267"/>
                    </a:cubicBezTo>
                    <a:cubicBezTo>
                      <a:pt x="1035" y="134"/>
                      <a:pt x="901" y="34"/>
                      <a:pt x="734" y="0"/>
                    </a:cubicBezTo>
                    <a:close/>
                  </a:path>
                </a:pathLst>
              </a:custGeom>
              <a:solidFill>
                <a:srgbClr val="90B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54"/>
              <p:cNvSpPr/>
              <p:nvPr/>
            </p:nvSpPr>
            <p:spPr>
              <a:xfrm>
                <a:off x="2104211" y="2316338"/>
                <a:ext cx="51449" cy="30492"/>
              </a:xfrm>
              <a:custGeom>
                <a:rect b="b" l="l" r="r" t="t"/>
                <a:pathLst>
                  <a:path extrusionOk="0" h="969" w="1635">
                    <a:moveTo>
                      <a:pt x="367" y="1"/>
                    </a:moveTo>
                    <a:cubicBezTo>
                      <a:pt x="167" y="1"/>
                      <a:pt x="0" y="168"/>
                      <a:pt x="33" y="268"/>
                    </a:cubicBezTo>
                    <a:cubicBezTo>
                      <a:pt x="100" y="368"/>
                      <a:pt x="200" y="468"/>
                      <a:pt x="634" y="568"/>
                    </a:cubicBezTo>
                    <a:cubicBezTo>
                      <a:pt x="1034" y="668"/>
                      <a:pt x="1067" y="935"/>
                      <a:pt x="1234" y="968"/>
                    </a:cubicBezTo>
                    <a:cubicBezTo>
                      <a:pt x="1434" y="968"/>
                      <a:pt x="1434" y="801"/>
                      <a:pt x="1401" y="568"/>
                    </a:cubicBezTo>
                    <a:cubicBezTo>
                      <a:pt x="1368" y="368"/>
                      <a:pt x="1601" y="101"/>
                      <a:pt x="1635" y="68"/>
                    </a:cubicBezTo>
                    <a:cubicBezTo>
                      <a:pt x="1635" y="34"/>
                      <a:pt x="1601" y="1"/>
                      <a:pt x="1468" y="1"/>
                    </a:cubicBezTo>
                    <a:cubicBezTo>
                      <a:pt x="1368" y="1"/>
                      <a:pt x="1268" y="1"/>
                      <a:pt x="1168" y="34"/>
                    </a:cubicBezTo>
                    <a:cubicBezTo>
                      <a:pt x="1067" y="68"/>
                      <a:pt x="934" y="68"/>
                      <a:pt x="801" y="101"/>
                    </a:cubicBezTo>
                    <a:cubicBezTo>
                      <a:pt x="701" y="101"/>
                      <a:pt x="600" y="68"/>
                      <a:pt x="500" y="34"/>
                    </a:cubicBezTo>
                    <a:cubicBezTo>
                      <a:pt x="467" y="1"/>
                      <a:pt x="400" y="1"/>
                      <a:pt x="367" y="1"/>
                    </a:cubicBezTo>
                    <a:close/>
                  </a:path>
                </a:pathLst>
              </a:custGeom>
              <a:solidFill>
                <a:srgbClr val="90B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54"/>
              <p:cNvSpPr/>
              <p:nvPr/>
            </p:nvSpPr>
            <p:spPr>
              <a:xfrm>
                <a:off x="1183630" y="1965759"/>
                <a:ext cx="1787637" cy="3884852"/>
              </a:xfrm>
              <a:custGeom>
                <a:rect b="b" l="l" r="r" t="t"/>
                <a:pathLst>
                  <a:path extrusionOk="0" h="123456" w="56809">
                    <a:moveTo>
                      <a:pt x="21916" y="1"/>
                    </a:moveTo>
                    <a:cubicBezTo>
                      <a:pt x="21916" y="1"/>
                      <a:pt x="4738" y="17146"/>
                      <a:pt x="2736" y="20482"/>
                    </a:cubicBezTo>
                    <a:cubicBezTo>
                      <a:pt x="735" y="23818"/>
                      <a:pt x="134" y="48102"/>
                      <a:pt x="134" y="48102"/>
                    </a:cubicBezTo>
                    <a:cubicBezTo>
                      <a:pt x="1" y="52305"/>
                      <a:pt x="8707" y="64914"/>
                      <a:pt x="8707" y="64914"/>
                    </a:cubicBezTo>
                    <a:lnTo>
                      <a:pt x="2002" y="123456"/>
                    </a:lnTo>
                    <a:lnTo>
                      <a:pt x="52605" y="123456"/>
                    </a:lnTo>
                    <a:lnTo>
                      <a:pt x="47802" y="65514"/>
                    </a:lnTo>
                    <a:cubicBezTo>
                      <a:pt x="47802" y="65514"/>
                      <a:pt x="56808" y="44699"/>
                      <a:pt x="56708" y="41430"/>
                    </a:cubicBezTo>
                    <a:cubicBezTo>
                      <a:pt x="56608" y="38161"/>
                      <a:pt x="54306" y="17513"/>
                      <a:pt x="54306" y="17513"/>
                    </a:cubicBezTo>
                    <a:cubicBezTo>
                      <a:pt x="54306" y="17513"/>
                      <a:pt x="55040" y="11342"/>
                      <a:pt x="53873" y="8974"/>
                    </a:cubicBezTo>
                    <a:cubicBezTo>
                      <a:pt x="52778" y="6814"/>
                      <a:pt x="47746" y="5432"/>
                      <a:pt x="46133" y="5432"/>
                    </a:cubicBezTo>
                    <a:cubicBezTo>
                      <a:pt x="45977" y="5432"/>
                      <a:pt x="45852" y="5445"/>
                      <a:pt x="45767" y="5471"/>
                    </a:cubicBezTo>
                    <a:cubicBezTo>
                      <a:pt x="45300" y="5571"/>
                      <a:pt x="44866" y="5771"/>
                      <a:pt x="44499" y="6072"/>
                    </a:cubicBezTo>
                    <a:cubicBezTo>
                      <a:pt x="44499" y="6072"/>
                      <a:pt x="43265" y="2436"/>
                      <a:pt x="42565" y="1835"/>
                    </a:cubicBezTo>
                    <a:cubicBezTo>
                      <a:pt x="41897" y="1235"/>
                      <a:pt x="36193" y="601"/>
                      <a:pt x="35660" y="601"/>
                    </a:cubicBezTo>
                    <a:cubicBezTo>
                      <a:pt x="35159" y="601"/>
                      <a:pt x="32691" y="2436"/>
                      <a:pt x="32691" y="2436"/>
                    </a:cubicBezTo>
                    <a:cubicBezTo>
                      <a:pt x="32691" y="2436"/>
                      <a:pt x="32324" y="1335"/>
                      <a:pt x="31723" y="968"/>
                    </a:cubicBezTo>
                    <a:cubicBezTo>
                      <a:pt x="31209" y="654"/>
                      <a:pt x="27000" y="266"/>
                      <a:pt x="25656" y="266"/>
                    </a:cubicBezTo>
                    <a:cubicBezTo>
                      <a:pt x="25430" y="266"/>
                      <a:pt x="25286" y="277"/>
                      <a:pt x="25252" y="301"/>
                    </a:cubicBezTo>
                    <a:cubicBezTo>
                      <a:pt x="25052" y="468"/>
                      <a:pt x="23718" y="3036"/>
                      <a:pt x="23718" y="3036"/>
                    </a:cubicBezTo>
                    <a:lnTo>
                      <a:pt x="2191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54"/>
              <p:cNvSpPr/>
              <p:nvPr/>
            </p:nvSpPr>
            <p:spPr>
              <a:xfrm>
                <a:off x="1622412" y="2606059"/>
                <a:ext cx="234087" cy="462918"/>
              </a:xfrm>
              <a:custGeom>
                <a:rect b="b" l="l" r="r" t="t"/>
                <a:pathLst>
                  <a:path extrusionOk="0" h="14711" w="7439">
                    <a:moveTo>
                      <a:pt x="6471" y="0"/>
                    </a:moveTo>
                    <a:lnTo>
                      <a:pt x="0" y="8406"/>
                    </a:lnTo>
                    <a:cubicBezTo>
                      <a:pt x="2702" y="10208"/>
                      <a:pt x="5204" y="12343"/>
                      <a:pt x="7439" y="14711"/>
                    </a:cubicBezTo>
                    <a:lnTo>
                      <a:pt x="6471" y="0"/>
                    </a:lnTo>
                    <a:close/>
                  </a:path>
                </a:pathLst>
              </a:custGeom>
              <a:solidFill>
                <a:srgbClr val="D32A5A">
                  <a:alpha val="162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54"/>
              <p:cNvSpPr/>
              <p:nvPr/>
            </p:nvSpPr>
            <p:spPr>
              <a:xfrm>
                <a:off x="1971953" y="3124581"/>
                <a:ext cx="684387" cy="574219"/>
              </a:xfrm>
              <a:custGeom>
                <a:rect b="b" l="l" r="r" t="t"/>
                <a:pathLst>
                  <a:path extrusionOk="0" h="18248" w="21749">
                    <a:moveTo>
                      <a:pt x="7839" y="1"/>
                    </a:moveTo>
                    <a:cubicBezTo>
                      <a:pt x="7839" y="1"/>
                      <a:pt x="6536" y="4195"/>
                      <a:pt x="2671" y="4195"/>
                    </a:cubicBezTo>
                    <a:cubicBezTo>
                      <a:pt x="1950" y="4195"/>
                      <a:pt x="1140" y="4050"/>
                      <a:pt x="234" y="3704"/>
                    </a:cubicBezTo>
                    <a:lnTo>
                      <a:pt x="0" y="4504"/>
                    </a:lnTo>
                    <a:lnTo>
                      <a:pt x="3136" y="18247"/>
                    </a:lnTo>
                    <a:lnTo>
                      <a:pt x="21749" y="4037"/>
                    </a:lnTo>
                    <a:cubicBezTo>
                      <a:pt x="21749" y="4037"/>
                      <a:pt x="17646" y="3270"/>
                      <a:pt x="16579" y="835"/>
                    </a:cubicBezTo>
                    <a:cubicBezTo>
                      <a:pt x="16579" y="835"/>
                      <a:pt x="14510" y="3904"/>
                      <a:pt x="12742" y="4171"/>
                    </a:cubicBezTo>
                    <a:cubicBezTo>
                      <a:pt x="12627" y="4190"/>
                      <a:pt x="12508" y="4199"/>
                      <a:pt x="12387" y="4199"/>
                    </a:cubicBezTo>
                    <a:cubicBezTo>
                      <a:pt x="10631" y="4199"/>
                      <a:pt x="8432" y="2217"/>
                      <a:pt x="7839" y="1"/>
                    </a:cubicBezTo>
                    <a:close/>
                  </a:path>
                </a:pathLst>
              </a:custGeom>
              <a:solidFill>
                <a:srgbClr val="D32A5A">
                  <a:alpha val="162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54"/>
              <p:cNvSpPr/>
              <p:nvPr/>
            </p:nvSpPr>
            <p:spPr>
              <a:xfrm>
                <a:off x="1457617" y="885542"/>
                <a:ext cx="489162" cy="1561008"/>
              </a:xfrm>
              <a:custGeom>
                <a:rect b="b" l="l" r="r" t="t"/>
                <a:pathLst>
                  <a:path extrusionOk="0" h="49607" w="15545">
                    <a:moveTo>
                      <a:pt x="7424" y="1"/>
                    </a:moveTo>
                    <a:cubicBezTo>
                      <a:pt x="6367" y="1"/>
                      <a:pt x="5273" y="480"/>
                      <a:pt x="4403" y="1772"/>
                    </a:cubicBezTo>
                    <a:cubicBezTo>
                      <a:pt x="2035" y="5341"/>
                      <a:pt x="0" y="49606"/>
                      <a:pt x="0" y="49606"/>
                    </a:cubicBezTo>
                    <a:lnTo>
                      <a:pt x="0" y="49606"/>
                    </a:lnTo>
                    <a:lnTo>
                      <a:pt x="15544" y="47104"/>
                    </a:lnTo>
                    <a:cubicBezTo>
                      <a:pt x="15544" y="47104"/>
                      <a:pt x="11909" y="3873"/>
                      <a:pt x="11075" y="2172"/>
                    </a:cubicBezTo>
                    <a:cubicBezTo>
                      <a:pt x="10570" y="1123"/>
                      <a:pt x="9041" y="1"/>
                      <a:pt x="74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54"/>
              <p:cNvSpPr/>
              <p:nvPr/>
            </p:nvSpPr>
            <p:spPr>
              <a:xfrm>
                <a:off x="1570963" y="1098735"/>
                <a:ext cx="246705" cy="403099"/>
              </a:xfrm>
              <a:custGeom>
                <a:rect b="b" l="l" r="r" t="t"/>
                <a:pathLst>
                  <a:path extrusionOk="0" h="12810" w="7840">
                    <a:moveTo>
                      <a:pt x="3903" y="0"/>
                    </a:moveTo>
                    <a:cubicBezTo>
                      <a:pt x="3903" y="0"/>
                      <a:pt x="1" y="6739"/>
                      <a:pt x="1" y="8907"/>
                    </a:cubicBezTo>
                    <a:cubicBezTo>
                      <a:pt x="1" y="11075"/>
                      <a:pt x="1735" y="12810"/>
                      <a:pt x="3903" y="12810"/>
                    </a:cubicBezTo>
                    <a:cubicBezTo>
                      <a:pt x="6072" y="12810"/>
                      <a:pt x="7840" y="11075"/>
                      <a:pt x="7840" y="8907"/>
                    </a:cubicBezTo>
                    <a:cubicBezTo>
                      <a:pt x="7840" y="6739"/>
                      <a:pt x="3903" y="0"/>
                      <a:pt x="390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54"/>
              <p:cNvSpPr/>
              <p:nvPr/>
            </p:nvSpPr>
            <p:spPr>
              <a:xfrm>
                <a:off x="1598245" y="1334961"/>
                <a:ext cx="66176" cy="120772"/>
              </a:xfrm>
              <a:custGeom>
                <a:rect b="b" l="l" r="r" t="t"/>
                <a:pathLst>
                  <a:path extrusionOk="0" h="3838" w="2103">
                    <a:moveTo>
                      <a:pt x="792" y="1"/>
                    </a:moveTo>
                    <a:cubicBezTo>
                      <a:pt x="587" y="1"/>
                      <a:pt x="384" y="96"/>
                      <a:pt x="268" y="299"/>
                    </a:cubicBezTo>
                    <a:cubicBezTo>
                      <a:pt x="134" y="633"/>
                      <a:pt x="34" y="966"/>
                      <a:pt x="34" y="1300"/>
                    </a:cubicBezTo>
                    <a:cubicBezTo>
                      <a:pt x="1" y="1600"/>
                      <a:pt x="34" y="1900"/>
                      <a:pt x="101" y="2200"/>
                    </a:cubicBezTo>
                    <a:cubicBezTo>
                      <a:pt x="268" y="2834"/>
                      <a:pt x="635" y="3368"/>
                      <a:pt x="1168" y="3768"/>
                    </a:cubicBezTo>
                    <a:cubicBezTo>
                      <a:pt x="1251" y="3809"/>
                      <a:pt x="1359" y="3838"/>
                      <a:pt x="1461" y="3838"/>
                    </a:cubicBezTo>
                    <a:cubicBezTo>
                      <a:pt x="1524" y="3838"/>
                      <a:pt x="1584" y="3827"/>
                      <a:pt x="1635" y="3802"/>
                    </a:cubicBezTo>
                    <a:cubicBezTo>
                      <a:pt x="1802" y="3768"/>
                      <a:pt x="1936" y="3668"/>
                      <a:pt x="2036" y="3535"/>
                    </a:cubicBezTo>
                    <a:cubicBezTo>
                      <a:pt x="2102" y="3401"/>
                      <a:pt x="2102" y="3235"/>
                      <a:pt x="2069" y="3068"/>
                    </a:cubicBezTo>
                    <a:cubicBezTo>
                      <a:pt x="2002" y="2901"/>
                      <a:pt x="1902" y="2768"/>
                      <a:pt x="1769" y="2701"/>
                    </a:cubicBezTo>
                    <a:lnTo>
                      <a:pt x="1769" y="2701"/>
                    </a:lnTo>
                    <a:cubicBezTo>
                      <a:pt x="1807" y="2720"/>
                      <a:pt x="1846" y="2739"/>
                      <a:pt x="1852" y="2739"/>
                    </a:cubicBezTo>
                    <a:cubicBezTo>
                      <a:pt x="1857" y="2739"/>
                      <a:pt x="1844" y="2729"/>
                      <a:pt x="1802" y="2701"/>
                    </a:cubicBezTo>
                    <a:lnTo>
                      <a:pt x="1769" y="2634"/>
                    </a:lnTo>
                    <a:lnTo>
                      <a:pt x="1635" y="2534"/>
                    </a:lnTo>
                    <a:cubicBezTo>
                      <a:pt x="1613" y="2511"/>
                      <a:pt x="1560" y="2428"/>
                      <a:pt x="1559" y="2428"/>
                    </a:cubicBezTo>
                    <a:lnTo>
                      <a:pt x="1559" y="2428"/>
                    </a:lnTo>
                    <a:cubicBezTo>
                      <a:pt x="1558" y="2428"/>
                      <a:pt x="1570" y="2447"/>
                      <a:pt x="1602" y="2501"/>
                    </a:cubicBezTo>
                    <a:lnTo>
                      <a:pt x="1502" y="2367"/>
                    </a:lnTo>
                    <a:cubicBezTo>
                      <a:pt x="1469" y="2267"/>
                      <a:pt x="1402" y="2200"/>
                      <a:pt x="1369" y="2100"/>
                    </a:cubicBezTo>
                    <a:lnTo>
                      <a:pt x="1369" y="2034"/>
                    </a:lnTo>
                    <a:cubicBezTo>
                      <a:pt x="1335" y="2000"/>
                      <a:pt x="1335" y="1934"/>
                      <a:pt x="1302" y="1867"/>
                    </a:cubicBezTo>
                    <a:cubicBezTo>
                      <a:pt x="1302" y="1800"/>
                      <a:pt x="1302" y="1767"/>
                      <a:pt x="1268" y="1700"/>
                    </a:cubicBezTo>
                    <a:lnTo>
                      <a:pt x="1268" y="1667"/>
                    </a:lnTo>
                    <a:cubicBezTo>
                      <a:pt x="1268" y="1567"/>
                      <a:pt x="1268" y="1467"/>
                      <a:pt x="1268" y="1366"/>
                    </a:cubicBezTo>
                    <a:cubicBezTo>
                      <a:pt x="1268" y="1321"/>
                      <a:pt x="1284" y="1213"/>
                      <a:pt x="1283" y="1213"/>
                    </a:cubicBezTo>
                    <a:lnTo>
                      <a:pt x="1283" y="1213"/>
                    </a:lnTo>
                    <a:cubicBezTo>
                      <a:pt x="1283" y="1213"/>
                      <a:pt x="1279" y="1236"/>
                      <a:pt x="1268" y="1300"/>
                    </a:cubicBezTo>
                    <a:cubicBezTo>
                      <a:pt x="1268" y="1266"/>
                      <a:pt x="1268" y="1200"/>
                      <a:pt x="1302" y="1166"/>
                    </a:cubicBezTo>
                    <a:cubicBezTo>
                      <a:pt x="1335" y="1100"/>
                      <a:pt x="1335" y="1066"/>
                      <a:pt x="1335" y="1000"/>
                    </a:cubicBezTo>
                    <a:cubicBezTo>
                      <a:pt x="1359" y="976"/>
                      <a:pt x="1400" y="867"/>
                      <a:pt x="1385" y="867"/>
                    </a:cubicBezTo>
                    <a:cubicBezTo>
                      <a:pt x="1382" y="867"/>
                      <a:pt x="1375" y="873"/>
                      <a:pt x="1365" y="886"/>
                    </a:cubicBezTo>
                    <a:lnTo>
                      <a:pt x="1365" y="886"/>
                    </a:lnTo>
                    <a:cubicBezTo>
                      <a:pt x="1435" y="762"/>
                      <a:pt x="1431" y="614"/>
                      <a:pt x="1402" y="466"/>
                    </a:cubicBezTo>
                    <a:cubicBezTo>
                      <a:pt x="1326" y="164"/>
                      <a:pt x="1058" y="1"/>
                      <a:pt x="792" y="1"/>
                    </a:cubicBezTo>
                    <a:close/>
                  </a:path>
                </a:pathLst>
              </a:custGeom>
              <a:solidFill>
                <a:srgbClr val="FAE9CD">
                  <a:alpha val="48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54"/>
              <p:cNvSpPr/>
              <p:nvPr/>
            </p:nvSpPr>
            <p:spPr>
              <a:xfrm>
                <a:off x="1483830" y="2038071"/>
                <a:ext cx="1377207" cy="1709000"/>
              </a:xfrm>
              <a:custGeom>
                <a:rect b="b" l="l" r="r" t="t"/>
                <a:pathLst>
                  <a:path extrusionOk="0" h="54310" w="43766">
                    <a:moveTo>
                      <a:pt x="10408" y="19385"/>
                    </a:moveTo>
                    <a:lnTo>
                      <a:pt x="10408" y="19385"/>
                    </a:lnTo>
                    <a:cubicBezTo>
                      <a:pt x="10375" y="22787"/>
                      <a:pt x="10609" y="26223"/>
                      <a:pt x="11076" y="29592"/>
                    </a:cubicBezTo>
                    <a:cubicBezTo>
                      <a:pt x="11176" y="30259"/>
                      <a:pt x="11276" y="30893"/>
                      <a:pt x="11376" y="31560"/>
                    </a:cubicBezTo>
                    <a:cubicBezTo>
                      <a:pt x="10675" y="30793"/>
                      <a:pt x="9941" y="30059"/>
                      <a:pt x="9141" y="29392"/>
                    </a:cubicBezTo>
                    <a:cubicBezTo>
                      <a:pt x="7873" y="28291"/>
                      <a:pt x="6506" y="27357"/>
                      <a:pt x="5038" y="26557"/>
                    </a:cubicBezTo>
                    <a:cubicBezTo>
                      <a:pt x="6639" y="24555"/>
                      <a:pt x="8173" y="22520"/>
                      <a:pt x="9675" y="20452"/>
                    </a:cubicBezTo>
                    <a:cubicBezTo>
                      <a:pt x="9908" y="20085"/>
                      <a:pt x="10175" y="19752"/>
                      <a:pt x="10408" y="19385"/>
                    </a:cubicBezTo>
                    <a:close/>
                    <a:moveTo>
                      <a:pt x="13940" y="0"/>
                    </a:moveTo>
                    <a:cubicBezTo>
                      <a:pt x="12480" y="0"/>
                      <a:pt x="11138" y="810"/>
                      <a:pt x="10008" y="1672"/>
                    </a:cubicBezTo>
                    <a:cubicBezTo>
                      <a:pt x="8540" y="2806"/>
                      <a:pt x="7139" y="4040"/>
                      <a:pt x="5705" y="5241"/>
                    </a:cubicBezTo>
                    <a:lnTo>
                      <a:pt x="1269" y="8911"/>
                    </a:lnTo>
                    <a:lnTo>
                      <a:pt x="201" y="9845"/>
                    </a:lnTo>
                    <a:cubicBezTo>
                      <a:pt x="1" y="10045"/>
                      <a:pt x="1" y="10345"/>
                      <a:pt x="201" y="10578"/>
                    </a:cubicBezTo>
                    <a:cubicBezTo>
                      <a:pt x="301" y="10678"/>
                      <a:pt x="435" y="10729"/>
                      <a:pt x="568" y="10729"/>
                    </a:cubicBezTo>
                    <a:cubicBezTo>
                      <a:pt x="701" y="10729"/>
                      <a:pt x="835" y="10678"/>
                      <a:pt x="935" y="10578"/>
                    </a:cubicBezTo>
                    <a:lnTo>
                      <a:pt x="9408" y="3507"/>
                    </a:lnTo>
                    <a:cubicBezTo>
                      <a:pt x="10542" y="2539"/>
                      <a:pt x="11776" y="1439"/>
                      <a:pt x="13310" y="1105"/>
                    </a:cubicBezTo>
                    <a:cubicBezTo>
                      <a:pt x="13517" y="1059"/>
                      <a:pt x="13724" y="1037"/>
                      <a:pt x="13928" y="1037"/>
                    </a:cubicBezTo>
                    <a:cubicBezTo>
                      <a:pt x="14909" y="1037"/>
                      <a:pt x="15827" y="1550"/>
                      <a:pt x="16379" y="2406"/>
                    </a:cubicBezTo>
                    <a:cubicBezTo>
                      <a:pt x="18147" y="5008"/>
                      <a:pt x="16579" y="8043"/>
                      <a:pt x="15145" y="10378"/>
                    </a:cubicBezTo>
                    <a:cubicBezTo>
                      <a:pt x="13310" y="13347"/>
                      <a:pt x="11409" y="16216"/>
                      <a:pt x="9408" y="19051"/>
                    </a:cubicBezTo>
                    <a:cubicBezTo>
                      <a:pt x="7373" y="21887"/>
                      <a:pt x="5271" y="24622"/>
                      <a:pt x="3103" y="27290"/>
                    </a:cubicBezTo>
                    <a:lnTo>
                      <a:pt x="2269" y="28324"/>
                    </a:lnTo>
                    <a:cubicBezTo>
                      <a:pt x="2069" y="28525"/>
                      <a:pt x="2069" y="28858"/>
                      <a:pt x="2269" y="29058"/>
                    </a:cubicBezTo>
                    <a:cubicBezTo>
                      <a:pt x="2369" y="29158"/>
                      <a:pt x="2503" y="29208"/>
                      <a:pt x="2636" y="29208"/>
                    </a:cubicBezTo>
                    <a:cubicBezTo>
                      <a:pt x="2770" y="29208"/>
                      <a:pt x="2903" y="29158"/>
                      <a:pt x="3003" y="29058"/>
                    </a:cubicBezTo>
                    <a:cubicBezTo>
                      <a:pt x="3470" y="28491"/>
                      <a:pt x="3937" y="27924"/>
                      <a:pt x="4371" y="27390"/>
                    </a:cubicBezTo>
                    <a:lnTo>
                      <a:pt x="4471" y="27424"/>
                    </a:lnTo>
                    <a:cubicBezTo>
                      <a:pt x="7006" y="28825"/>
                      <a:pt x="9274" y="30659"/>
                      <a:pt x="11142" y="32861"/>
                    </a:cubicBezTo>
                    <a:cubicBezTo>
                      <a:pt x="12977" y="35029"/>
                      <a:pt x="14445" y="37531"/>
                      <a:pt x="15445" y="40200"/>
                    </a:cubicBezTo>
                    <a:cubicBezTo>
                      <a:pt x="16980" y="44469"/>
                      <a:pt x="17714" y="49273"/>
                      <a:pt x="17947" y="53809"/>
                    </a:cubicBezTo>
                    <a:cubicBezTo>
                      <a:pt x="17964" y="54143"/>
                      <a:pt x="18239" y="54310"/>
                      <a:pt x="18506" y="54310"/>
                    </a:cubicBezTo>
                    <a:cubicBezTo>
                      <a:pt x="18773" y="54310"/>
                      <a:pt x="19031" y="54143"/>
                      <a:pt x="19015" y="53809"/>
                    </a:cubicBezTo>
                    <a:cubicBezTo>
                      <a:pt x="18814" y="50340"/>
                      <a:pt x="18314" y="46871"/>
                      <a:pt x="17413" y="43502"/>
                    </a:cubicBezTo>
                    <a:cubicBezTo>
                      <a:pt x="17113" y="41901"/>
                      <a:pt x="16646" y="40366"/>
                      <a:pt x="16012" y="38865"/>
                    </a:cubicBezTo>
                    <a:lnTo>
                      <a:pt x="16012" y="38865"/>
                    </a:lnTo>
                    <a:cubicBezTo>
                      <a:pt x="16750" y="39187"/>
                      <a:pt x="17540" y="39347"/>
                      <a:pt x="18330" y="39347"/>
                    </a:cubicBezTo>
                    <a:cubicBezTo>
                      <a:pt x="18934" y="39347"/>
                      <a:pt x="19537" y="39253"/>
                      <a:pt x="20115" y="39065"/>
                    </a:cubicBezTo>
                    <a:cubicBezTo>
                      <a:pt x="21650" y="38532"/>
                      <a:pt x="22851" y="37364"/>
                      <a:pt x="23418" y="35830"/>
                    </a:cubicBezTo>
                    <a:cubicBezTo>
                      <a:pt x="23918" y="37164"/>
                      <a:pt x="24885" y="38265"/>
                      <a:pt x="26186" y="38865"/>
                    </a:cubicBezTo>
                    <a:cubicBezTo>
                      <a:pt x="26687" y="39106"/>
                      <a:pt x="27235" y="39226"/>
                      <a:pt x="27795" y="39226"/>
                    </a:cubicBezTo>
                    <a:cubicBezTo>
                      <a:pt x="28169" y="39226"/>
                      <a:pt x="28548" y="39172"/>
                      <a:pt x="28922" y="39065"/>
                    </a:cubicBezTo>
                    <a:cubicBezTo>
                      <a:pt x="29822" y="38799"/>
                      <a:pt x="30656" y="38265"/>
                      <a:pt x="31257" y="37531"/>
                    </a:cubicBezTo>
                    <a:cubicBezTo>
                      <a:pt x="31590" y="37131"/>
                      <a:pt x="31857" y="36730"/>
                      <a:pt x="32091" y="36297"/>
                    </a:cubicBezTo>
                    <a:cubicBezTo>
                      <a:pt x="33125" y="37498"/>
                      <a:pt x="34292" y="38665"/>
                      <a:pt x="35893" y="38999"/>
                    </a:cubicBezTo>
                    <a:cubicBezTo>
                      <a:pt x="36159" y="39068"/>
                      <a:pt x="36433" y="39101"/>
                      <a:pt x="36710" y="39101"/>
                    </a:cubicBezTo>
                    <a:cubicBezTo>
                      <a:pt x="37231" y="39101"/>
                      <a:pt x="37760" y="38983"/>
                      <a:pt x="38262" y="38765"/>
                    </a:cubicBezTo>
                    <a:cubicBezTo>
                      <a:pt x="38862" y="38432"/>
                      <a:pt x="39396" y="37998"/>
                      <a:pt x="39796" y="37398"/>
                    </a:cubicBezTo>
                    <a:cubicBezTo>
                      <a:pt x="40663" y="36230"/>
                      <a:pt x="41064" y="34762"/>
                      <a:pt x="41431" y="33361"/>
                    </a:cubicBezTo>
                    <a:cubicBezTo>
                      <a:pt x="41931" y="31527"/>
                      <a:pt x="42365" y="29692"/>
                      <a:pt x="42765" y="27824"/>
                    </a:cubicBezTo>
                    <a:cubicBezTo>
                      <a:pt x="43165" y="25723"/>
                      <a:pt x="43499" y="23588"/>
                      <a:pt x="43766" y="21453"/>
                    </a:cubicBezTo>
                    <a:cubicBezTo>
                      <a:pt x="43766" y="21153"/>
                      <a:pt x="43532" y="20919"/>
                      <a:pt x="43265" y="20919"/>
                    </a:cubicBezTo>
                    <a:cubicBezTo>
                      <a:pt x="42965" y="20919"/>
                      <a:pt x="42731" y="21153"/>
                      <a:pt x="42731" y="21420"/>
                    </a:cubicBezTo>
                    <a:cubicBezTo>
                      <a:pt x="42298" y="24955"/>
                      <a:pt x="41631" y="28425"/>
                      <a:pt x="40763" y="31860"/>
                    </a:cubicBezTo>
                    <a:cubicBezTo>
                      <a:pt x="40396" y="33261"/>
                      <a:pt x="40096" y="34762"/>
                      <a:pt x="39396" y="36063"/>
                    </a:cubicBezTo>
                    <a:cubicBezTo>
                      <a:pt x="38862" y="37131"/>
                      <a:pt x="37995" y="38065"/>
                      <a:pt x="36694" y="38065"/>
                    </a:cubicBezTo>
                    <a:cubicBezTo>
                      <a:pt x="34893" y="38031"/>
                      <a:pt x="33625" y="36497"/>
                      <a:pt x="32591" y="35229"/>
                    </a:cubicBezTo>
                    <a:cubicBezTo>
                      <a:pt x="32958" y="34062"/>
                      <a:pt x="33258" y="32861"/>
                      <a:pt x="33458" y="31627"/>
                    </a:cubicBezTo>
                    <a:cubicBezTo>
                      <a:pt x="33892" y="29258"/>
                      <a:pt x="34292" y="26923"/>
                      <a:pt x="34659" y="24555"/>
                    </a:cubicBezTo>
                    <a:cubicBezTo>
                      <a:pt x="35460" y="19785"/>
                      <a:pt x="36160" y="15015"/>
                      <a:pt x="36761" y="10245"/>
                    </a:cubicBezTo>
                    <a:cubicBezTo>
                      <a:pt x="36827" y="9678"/>
                      <a:pt x="36894" y="9077"/>
                      <a:pt x="36961" y="8510"/>
                    </a:cubicBezTo>
                    <a:cubicBezTo>
                      <a:pt x="36961" y="8210"/>
                      <a:pt x="36727" y="7977"/>
                      <a:pt x="36460" y="7977"/>
                    </a:cubicBezTo>
                    <a:cubicBezTo>
                      <a:pt x="36160" y="7977"/>
                      <a:pt x="35927" y="8210"/>
                      <a:pt x="35927" y="8510"/>
                    </a:cubicBezTo>
                    <a:cubicBezTo>
                      <a:pt x="35360" y="13114"/>
                      <a:pt x="34692" y="17684"/>
                      <a:pt x="33959" y="22253"/>
                    </a:cubicBezTo>
                    <a:cubicBezTo>
                      <a:pt x="33592" y="24555"/>
                      <a:pt x="33225" y="26823"/>
                      <a:pt x="32824" y="29092"/>
                    </a:cubicBezTo>
                    <a:cubicBezTo>
                      <a:pt x="32624" y="30226"/>
                      <a:pt x="32424" y="31327"/>
                      <a:pt x="32224" y="32461"/>
                    </a:cubicBezTo>
                    <a:cubicBezTo>
                      <a:pt x="32057" y="33428"/>
                      <a:pt x="31757" y="34395"/>
                      <a:pt x="31390" y="35329"/>
                    </a:cubicBezTo>
                    <a:cubicBezTo>
                      <a:pt x="30732" y="36739"/>
                      <a:pt x="29427" y="38150"/>
                      <a:pt x="27778" y="38150"/>
                    </a:cubicBezTo>
                    <a:cubicBezTo>
                      <a:pt x="27671" y="38150"/>
                      <a:pt x="27563" y="38144"/>
                      <a:pt x="27454" y="38131"/>
                    </a:cubicBezTo>
                    <a:cubicBezTo>
                      <a:pt x="25786" y="37931"/>
                      <a:pt x="24619" y="36397"/>
                      <a:pt x="24152" y="34896"/>
                    </a:cubicBezTo>
                    <a:cubicBezTo>
                      <a:pt x="23885" y="33862"/>
                      <a:pt x="23718" y="32828"/>
                      <a:pt x="23751" y="31760"/>
                    </a:cubicBezTo>
                    <a:cubicBezTo>
                      <a:pt x="23718" y="30626"/>
                      <a:pt x="23751" y="29525"/>
                      <a:pt x="23751" y="28391"/>
                    </a:cubicBezTo>
                    <a:lnTo>
                      <a:pt x="23751" y="21386"/>
                    </a:lnTo>
                    <a:lnTo>
                      <a:pt x="23751" y="7409"/>
                    </a:lnTo>
                    <a:lnTo>
                      <a:pt x="23751" y="5708"/>
                    </a:lnTo>
                    <a:cubicBezTo>
                      <a:pt x="23751" y="5358"/>
                      <a:pt x="23484" y="5183"/>
                      <a:pt x="23218" y="5183"/>
                    </a:cubicBezTo>
                    <a:cubicBezTo>
                      <a:pt x="22951" y="5183"/>
                      <a:pt x="22684" y="5358"/>
                      <a:pt x="22684" y="5708"/>
                    </a:cubicBezTo>
                    <a:lnTo>
                      <a:pt x="22684" y="20219"/>
                    </a:lnTo>
                    <a:lnTo>
                      <a:pt x="22684" y="27424"/>
                    </a:lnTo>
                    <a:lnTo>
                      <a:pt x="22684" y="31026"/>
                    </a:lnTo>
                    <a:cubicBezTo>
                      <a:pt x="22684" y="32928"/>
                      <a:pt x="22984" y="35196"/>
                      <a:pt x="21683" y="36764"/>
                    </a:cubicBezTo>
                    <a:cubicBezTo>
                      <a:pt x="20857" y="37738"/>
                      <a:pt x="19639" y="38294"/>
                      <a:pt x="18376" y="38294"/>
                    </a:cubicBezTo>
                    <a:cubicBezTo>
                      <a:pt x="18212" y="38294"/>
                      <a:pt x="18046" y="38284"/>
                      <a:pt x="17880" y="38265"/>
                    </a:cubicBezTo>
                    <a:cubicBezTo>
                      <a:pt x="17113" y="38198"/>
                      <a:pt x="15846" y="37865"/>
                      <a:pt x="15279" y="37264"/>
                    </a:cubicBezTo>
                    <a:cubicBezTo>
                      <a:pt x="15078" y="36931"/>
                      <a:pt x="14878" y="36630"/>
                      <a:pt x="14745" y="36263"/>
                    </a:cubicBezTo>
                    <a:cubicBezTo>
                      <a:pt x="14211" y="35296"/>
                      <a:pt x="13411" y="34462"/>
                      <a:pt x="12944" y="33428"/>
                    </a:cubicBezTo>
                    <a:cubicBezTo>
                      <a:pt x="12410" y="32327"/>
                      <a:pt x="12310" y="31026"/>
                      <a:pt x="12143" y="29826"/>
                    </a:cubicBezTo>
                    <a:cubicBezTo>
                      <a:pt x="11709" y="26957"/>
                      <a:pt x="11476" y="24088"/>
                      <a:pt x="11442" y="21219"/>
                    </a:cubicBezTo>
                    <a:cubicBezTo>
                      <a:pt x="11409" y="20085"/>
                      <a:pt x="11442" y="18984"/>
                      <a:pt x="11476" y="17917"/>
                    </a:cubicBezTo>
                    <a:lnTo>
                      <a:pt x="11476" y="17850"/>
                    </a:lnTo>
                    <a:cubicBezTo>
                      <a:pt x="12944" y="15749"/>
                      <a:pt x="14345" y="13581"/>
                      <a:pt x="15712" y="11379"/>
                    </a:cubicBezTo>
                    <a:cubicBezTo>
                      <a:pt x="16613" y="9945"/>
                      <a:pt x="17513" y="8444"/>
                      <a:pt x="17947" y="6809"/>
                    </a:cubicBezTo>
                    <a:cubicBezTo>
                      <a:pt x="18347" y="5341"/>
                      <a:pt x="18247" y="3807"/>
                      <a:pt x="17580" y="2439"/>
                    </a:cubicBezTo>
                    <a:cubicBezTo>
                      <a:pt x="17013" y="1172"/>
                      <a:pt x="15846" y="271"/>
                      <a:pt x="14478" y="38"/>
                    </a:cubicBezTo>
                    <a:cubicBezTo>
                      <a:pt x="14297" y="12"/>
                      <a:pt x="14118" y="0"/>
                      <a:pt x="1394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54"/>
              <p:cNvSpPr/>
              <p:nvPr/>
            </p:nvSpPr>
            <p:spPr>
              <a:xfrm>
                <a:off x="1562404" y="1782901"/>
                <a:ext cx="279400" cy="52488"/>
              </a:xfrm>
              <a:custGeom>
                <a:rect b="b" l="l" r="r" t="t"/>
                <a:pathLst>
                  <a:path extrusionOk="0" h="1668" w="8879">
                    <a:moveTo>
                      <a:pt x="6691" y="1"/>
                    </a:moveTo>
                    <a:cubicBezTo>
                      <a:pt x="4664" y="1"/>
                      <a:pt x="2641" y="214"/>
                      <a:pt x="640" y="641"/>
                    </a:cubicBezTo>
                    <a:cubicBezTo>
                      <a:pt x="0" y="793"/>
                      <a:pt x="194" y="1667"/>
                      <a:pt x="765" y="1667"/>
                    </a:cubicBezTo>
                    <a:cubicBezTo>
                      <a:pt x="820" y="1667"/>
                      <a:pt x="878" y="1659"/>
                      <a:pt x="940" y="1642"/>
                    </a:cubicBezTo>
                    <a:cubicBezTo>
                      <a:pt x="2874" y="1233"/>
                      <a:pt x="4875" y="1047"/>
                      <a:pt x="6870" y="1047"/>
                    </a:cubicBezTo>
                    <a:cubicBezTo>
                      <a:pt x="7318" y="1047"/>
                      <a:pt x="7765" y="1056"/>
                      <a:pt x="8212" y="1075"/>
                    </a:cubicBezTo>
                    <a:cubicBezTo>
                      <a:pt x="8222" y="1075"/>
                      <a:pt x="8233" y="1076"/>
                      <a:pt x="8243" y="1076"/>
                    </a:cubicBezTo>
                    <a:cubicBezTo>
                      <a:pt x="8879" y="1076"/>
                      <a:pt x="8868" y="74"/>
                      <a:pt x="8212" y="41"/>
                    </a:cubicBezTo>
                    <a:cubicBezTo>
                      <a:pt x="7705" y="14"/>
                      <a:pt x="7198" y="1"/>
                      <a:pt x="669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54"/>
              <p:cNvSpPr/>
              <p:nvPr/>
            </p:nvSpPr>
            <p:spPr>
              <a:xfrm>
                <a:off x="1925759" y="2763523"/>
                <a:ext cx="144876" cy="39901"/>
              </a:xfrm>
              <a:custGeom>
                <a:rect b="b" l="l" r="r" t="t"/>
                <a:pathLst>
                  <a:path extrusionOk="0" h="1268" w="4604">
                    <a:moveTo>
                      <a:pt x="4103" y="0"/>
                    </a:moveTo>
                    <a:lnTo>
                      <a:pt x="534" y="234"/>
                    </a:lnTo>
                    <a:cubicBezTo>
                      <a:pt x="234" y="234"/>
                      <a:pt x="0" y="467"/>
                      <a:pt x="0" y="734"/>
                    </a:cubicBezTo>
                    <a:cubicBezTo>
                      <a:pt x="0" y="1034"/>
                      <a:pt x="234" y="1268"/>
                      <a:pt x="534" y="1268"/>
                    </a:cubicBezTo>
                    <a:lnTo>
                      <a:pt x="4103" y="1034"/>
                    </a:lnTo>
                    <a:cubicBezTo>
                      <a:pt x="4370" y="1034"/>
                      <a:pt x="4604" y="801"/>
                      <a:pt x="4604" y="500"/>
                    </a:cubicBezTo>
                    <a:cubicBezTo>
                      <a:pt x="4604" y="234"/>
                      <a:pt x="4370" y="0"/>
                      <a:pt x="410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54"/>
              <p:cNvSpPr/>
              <p:nvPr/>
            </p:nvSpPr>
            <p:spPr>
              <a:xfrm>
                <a:off x="1928906" y="2683721"/>
                <a:ext cx="136475" cy="43079"/>
              </a:xfrm>
              <a:custGeom>
                <a:rect b="b" l="l" r="r" t="t"/>
                <a:pathLst>
                  <a:path extrusionOk="0" h="1369" w="4337">
                    <a:moveTo>
                      <a:pt x="3803" y="1"/>
                    </a:moveTo>
                    <a:lnTo>
                      <a:pt x="534" y="301"/>
                    </a:lnTo>
                    <a:cubicBezTo>
                      <a:pt x="234" y="301"/>
                      <a:pt x="0" y="535"/>
                      <a:pt x="0" y="835"/>
                    </a:cubicBezTo>
                    <a:cubicBezTo>
                      <a:pt x="0" y="1102"/>
                      <a:pt x="234" y="1335"/>
                      <a:pt x="534" y="1369"/>
                    </a:cubicBezTo>
                    <a:lnTo>
                      <a:pt x="3803" y="1068"/>
                    </a:lnTo>
                    <a:cubicBezTo>
                      <a:pt x="4070" y="1035"/>
                      <a:pt x="4303" y="835"/>
                      <a:pt x="4337" y="535"/>
                    </a:cubicBezTo>
                    <a:cubicBezTo>
                      <a:pt x="4303" y="234"/>
                      <a:pt x="4070" y="1"/>
                      <a:pt x="380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54"/>
              <p:cNvSpPr/>
              <p:nvPr/>
            </p:nvSpPr>
            <p:spPr>
              <a:xfrm>
                <a:off x="2307838" y="2757733"/>
                <a:ext cx="125996" cy="45187"/>
              </a:xfrm>
              <a:custGeom>
                <a:rect b="b" l="l" r="r" t="t"/>
                <a:pathLst>
                  <a:path extrusionOk="0" h="1436" w="4004">
                    <a:moveTo>
                      <a:pt x="566" y="0"/>
                    </a:moveTo>
                    <a:cubicBezTo>
                      <a:pt x="349" y="0"/>
                      <a:pt x="150" y="135"/>
                      <a:pt x="67" y="384"/>
                    </a:cubicBezTo>
                    <a:cubicBezTo>
                      <a:pt x="0" y="651"/>
                      <a:pt x="167" y="951"/>
                      <a:pt x="434" y="1018"/>
                    </a:cubicBezTo>
                    <a:lnTo>
                      <a:pt x="3303" y="1418"/>
                    </a:lnTo>
                    <a:cubicBezTo>
                      <a:pt x="3348" y="1430"/>
                      <a:pt x="3395" y="1435"/>
                      <a:pt x="3442" y="1435"/>
                    </a:cubicBezTo>
                    <a:cubicBezTo>
                      <a:pt x="3666" y="1435"/>
                      <a:pt x="3881" y="1306"/>
                      <a:pt x="3936" y="1085"/>
                    </a:cubicBezTo>
                    <a:cubicBezTo>
                      <a:pt x="4003" y="784"/>
                      <a:pt x="3870" y="518"/>
                      <a:pt x="3570" y="418"/>
                    </a:cubicBezTo>
                    <a:lnTo>
                      <a:pt x="701" y="17"/>
                    </a:lnTo>
                    <a:cubicBezTo>
                      <a:pt x="656" y="6"/>
                      <a:pt x="611" y="0"/>
                      <a:pt x="56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54"/>
              <p:cNvSpPr/>
              <p:nvPr/>
            </p:nvSpPr>
            <p:spPr>
              <a:xfrm>
                <a:off x="2314131" y="2686427"/>
                <a:ext cx="125996" cy="45093"/>
              </a:xfrm>
              <a:custGeom>
                <a:rect b="b" l="l" r="r" t="t"/>
                <a:pathLst>
                  <a:path extrusionOk="0" h="1433" w="4004">
                    <a:moveTo>
                      <a:pt x="582" y="0"/>
                    </a:moveTo>
                    <a:cubicBezTo>
                      <a:pt x="358" y="0"/>
                      <a:pt x="152" y="155"/>
                      <a:pt x="67" y="382"/>
                    </a:cubicBezTo>
                    <a:cubicBezTo>
                      <a:pt x="0" y="649"/>
                      <a:pt x="167" y="949"/>
                      <a:pt x="434" y="1016"/>
                    </a:cubicBezTo>
                    <a:lnTo>
                      <a:pt x="3303" y="1416"/>
                    </a:lnTo>
                    <a:cubicBezTo>
                      <a:pt x="3348" y="1427"/>
                      <a:pt x="3394" y="1433"/>
                      <a:pt x="3440" y="1433"/>
                    </a:cubicBezTo>
                    <a:cubicBezTo>
                      <a:pt x="3665" y="1433"/>
                      <a:pt x="3881" y="1298"/>
                      <a:pt x="3937" y="1049"/>
                    </a:cubicBezTo>
                    <a:cubicBezTo>
                      <a:pt x="4003" y="782"/>
                      <a:pt x="3870" y="482"/>
                      <a:pt x="3570" y="415"/>
                    </a:cubicBezTo>
                    <a:lnTo>
                      <a:pt x="701" y="15"/>
                    </a:lnTo>
                    <a:cubicBezTo>
                      <a:pt x="661" y="5"/>
                      <a:pt x="621" y="0"/>
                      <a:pt x="58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54"/>
              <p:cNvSpPr/>
              <p:nvPr/>
            </p:nvSpPr>
            <p:spPr>
              <a:xfrm>
                <a:off x="2622575" y="2785802"/>
                <a:ext cx="125618" cy="54974"/>
              </a:xfrm>
              <a:custGeom>
                <a:rect b="b" l="l" r="r" t="t"/>
                <a:pathLst>
                  <a:path extrusionOk="0" h="1747" w="3992">
                    <a:moveTo>
                      <a:pt x="740" y="0"/>
                    </a:moveTo>
                    <a:cubicBezTo>
                      <a:pt x="194" y="0"/>
                      <a:pt x="0" y="874"/>
                      <a:pt x="639" y="1027"/>
                    </a:cubicBezTo>
                    <a:lnTo>
                      <a:pt x="3108" y="1727"/>
                    </a:lnTo>
                    <a:cubicBezTo>
                      <a:pt x="3160" y="1740"/>
                      <a:pt x="3210" y="1746"/>
                      <a:pt x="3258" y="1746"/>
                    </a:cubicBezTo>
                    <a:cubicBezTo>
                      <a:pt x="3811" y="1746"/>
                      <a:pt x="3992" y="911"/>
                      <a:pt x="3408" y="726"/>
                    </a:cubicBezTo>
                    <a:lnTo>
                      <a:pt x="906" y="26"/>
                    </a:lnTo>
                    <a:cubicBezTo>
                      <a:pt x="848" y="8"/>
                      <a:pt x="792" y="0"/>
                      <a:pt x="74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54"/>
              <p:cNvSpPr/>
              <p:nvPr/>
            </p:nvSpPr>
            <p:spPr>
              <a:xfrm>
                <a:off x="2641613" y="2716857"/>
                <a:ext cx="116556" cy="47138"/>
              </a:xfrm>
              <a:custGeom>
                <a:rect b="b" l="l" r="r" t="t"/>
                <a:pathLst>
                  <a:path extrusionOk="0" h="1498" w="3704">
                    <a:moveTo>
                      <a:pt x="581" y="1"/>
                    </a:moveTo>
                    <a:cubicBezTo>
                      <a:pt x="350" y="1"/>
                      <a:pt x="124" y="155"/>
                      <a:pt x="68" y="382"/>
                    </a:cubicBezTo>
                    <a:cubicBezTo>
                      <a:pt x="1" y="649"/>
                      <a:pt x="168" y="949"/>
                      <a:pt x="435" y="1016"/>
                    </a:cubicBezTo>
                    <a:lnTo>
                      <a:pt x="3003" y="1483"/>
                    </a:lnTo>
                    <a:cubicBezTo>
                      <a:pt x="3043" y="1493"/>
                      <a:pt x="3083" y="1498"/>
                      <a:pt x="3124" y="1498"/>
                    </a:cubicBezTo>
                    <a:cubicBezTo>
                      <a:pt x="3354" y="1498"/>
                      <a:pt x="3580" y="1343"/>
                      <a:pt x="3637" y="1116"/>
                    </a:cubicBezTo>
                    <a:cubicBezTo>
                      <a:pt x="3704" y="816"/>
                      <a:pt x="3537" y="549"/>
                      <a:pt x="3270" y="449"/>
                    </a:cubicBezTo>
                    <a:lnTo>
                      <a:pt x="701" y="15"/>
                    </a:lnTo>
                    <a:cubicBezTo>
                      <a:pt x="662" y="5"/>
                      <a:pt x="621" y="1"/>
                      <a:pt x="58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54"/>
              <p:cNvSpPr/>
              <p:nvPr/>
            </p:nvSpPr>
            <p:spPr>
              <a:xfrm>
                <a:off x="1673830" y="2069664"/>
                <a:ext cx="281351" cy="217503"/>
              </a:xfrm>
              <a:custGeom>
                <a:rect b="b" l="l" r="r" t="t"/>
                <a:pathLst>
                  <a:path extrusionOk="0" h="6912" w="8941">
                    <a:moveTo>
                      <a:pt x="5705" y="1"/>
                    </a:moveTo>
                    <a:lnTo>
                      <a:pt x="1" y="4671"/>
                    </a:lnTo>
                    <a:cubicBezTo>
                      <a:pt x="1" y="4671"/>
                      <a:pt x="1035" y="6439"/>
                      <a:pt x="2569" y="6872"/>
                    </a:cubicBezTo>
                    <a:cubicBezTo>
                      <a:pt x="2658" y="6899"/>
                      <a:pt x="2758" y="6912"/>
                      <a:pt x="2867" y="6912"/>
                    </a:cubicBezTo>
                    <a:cubicBezTo>
                      <a:pt x="4668" y="6912"/>
                      <a:pt x="8940" y="3470"/>
                      <a:pt x="8940" y="3470"/>
                    </a:cubicBezTo>
                    <a:lnTo>
                      <a:pt x="570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23" name="Google Shape;823;p54"/>
            <p:cNvSpPr/>
            <p:nvPr/>
          </p:nvSpPr>
          <p:spPr>
            <a:xfrm>
              <a:off x="6725997" y="1753742"/>
              <a:ext cx="593975" cy="189125"/>
            </a:xfrm>
            <a:custGeom>
              <a:rect b="b" l="l" r="r" t="t"/>
              <a:pathLst>
                <a:path extrusionOk="0" h="7565" w="23759">
                  <a:moveTo>
                    <a:pt x="41" y="7288"/>
                  </a:moveTo>
                  <a:cubicBezTo>
                    <a:pt x="-118" y="6717"/>
                    <a:pt x="200" y="4859"/>
                    <a:pt x="708" y="3859"/>
                  </a:cubicBezTo>
                  <a:cubicBezTo>
                    <a:pt x="1216" y="2859"/>
                    <a:pt x="1740" y="1907"/>
                    <a:pt x="3089" y="1288"/>
                  </a:cubicBezTo>
                  <a:cubicBezTo>
                    <a:pt x="4438" y="669"/>
                    <a:pt x="7217" y="145"/>
                    <a:pt x="8804" y="145"/>
                  </a:cubicBezTo>
                  <a:cubicBezTo>
                    <a:pt x="10392" y="145"/>
                    <a:pt x="11804" y="844"/>
                    <a:pt x="12614" y="1288"/>
                  </a:cubicBezTo>
                  <a:cubicBezTo>
                    <a:pt x="13424" y="1733"/>
                    <a:pt x="13329" y="2876"/>
                    <a:pt x="13662" y="2812"/>
                  </a:cubicBezTo>
                  <a:cubicBezTo>
                    <a:pt x="13996" y="2749"/>
                    <a:pt x="14075" y="1352"/>
                    <a:pt x="14615" y="907"/>
                  </a:cubicBezTo>
                  <a:cubicBezTo>
                    <a:pt x="15155" y="463"/>
                    <a:pt x="15965" y="288"/>
                    <a:pt x="16901" y="145"/>
                  </a:cubicBezTo>
                  <a:cubicBezTo>
                    <a:pt x="17838" y="2"/>
                    <a:pt x="19298" y="-46"/>
                    <a:pt x="20234" y="49"/>
                  </a:cubicBezTo>
                  <a:cubicBezTo>
                    <a:pt x="21171" y="144"/>
                    <a:pt x="21933" y="272"/>
                    <a:pt x="22520" y="716"/>
                  </a:cubicBezTo>
                  <a:cubicBezTo>
                    <a:pt x="23108" y="1161"/>
                    <a:pt x="23759" y="2303"/>
                    <a:pt x="23759" y="2716"/>
                  </a:cubicBezTo>
                  <a:cubicBezTo>
                    <a:pt x="23759" y="3129"/>
                    <a:pt x="23298" y="3114"/>
                    <a:pt x="22520" y="3193"/>
                  </a:cubicBezTo>
                  <a:cubicBezTo>
                    <a:pt x="21742" y="3273"/>
                    <a:pt x="20250" y="2971"/>
                    <a:pt x="19091" y="3193"/>
                  </a:cubicBezTo>
                  <a:cubicBezTo>
                    <a:pt x="17932" y="3415"/>
                    <a:pt x="17012" y="4177"/>
                    <a:pt x="15567" y="4526"/>
                  </a:cubicBezTo>
                  <a:cubicBezTo>
                    <a:pt x="14123" y="4875"/>
                    <a:pt x="12139" y="4923"/>
                    <a:pt x="10424" y="5288"/>
                  </a:cubicBezTo>
                  <a:cubicBezTo>
                    <a:pt x="8710" y="5653"/>
                    <a:pt x="6741" y="6384"/>
                    <a:pt x="5280" y="6717"/>
                  </a:cubicBezTo>
                  <a:cubicBezTo>
                    <a:pt x="3820" y="7050"/>
                    <a:pt x="2534" y="7193"/>
                    <a:pt x="1661" y="7288"/>
                  </a:cubicBezTo>
                  <a:cubicBezTo>
                    <a:pt x="788" y="7383"/>
                    <a:pt x="200" y="7860"/>
                    <a:pt x="41" y="7288"/>
                  </a:cubicBezTo>
                  <a:close/>
                </a:path>
              </a:pathLst>
            </a:custGeom>
            <a:solidFill>
              <a:schemeClr val="accent3"/>
            </a:solidFill>
            <a:ln>
              <a:noFill/>
            </a:ln>
          </p:spPr>
        </p:sp>
        <p:sp>
          <p:nvSpPr>
            <p:cNvPr id="824" name="Google Shape;824;p54"/>
            <p:cNvSpPr/>
            <p:nvPr/>
          </p:nvSpPr>
          <p:spPr>
            <a:xfrm>
              <a:off x="6358316" y="2523806"/>
              <a:ext cx="248775" cy="1047050"/>
            </a:xfrm>
            <a:custGeom>
              <a:rect b="b" l="l" r="r" t="t"/>
              <a:pathLst>
                <a:path extrusionOk="0" h="41882" w="9951">
                  <a:moveTo>
                    <a:pt x="2175" y="13"/>
                  </a:moveTo>
                  <a:cubicBezTo>
                    <a:pt x="1604" y="362"/>
                    <a:pt x="429" y="8554"/>
                    <a:pt x="175" y="12110"/>
                  </a:cubicBezTo>
                  <a:cubicBezTo>
                    <a:pt x="-79" y="15666"/>
                    <a:pt x="-159" y="17698"/>
                    <a:pt x="651" y="21349"/>
                  </a:cubicBezTo>
                  <a:cubicBezTo>
                    <a:pt x="1461" y="25000"/>
                    <a:pt x="3636" y="30604"/>
                    <a:pt x="5033" y="34017"/>
                  </a:cubicBezTo>
                  <a:cubicBezTo>
                    <a:pt x="6430" y="37430"/>
                    <a:pt x="8271" y="41399"/>
                    <a:pt x="9033" y="41828"/>
                  </a:cubicBezTo>
                  <a:cubicBezTo>
                    <a:pt x="9795" y="42257"/>
                    <a:pt x="10335" y="40113"/>
                    <a:pt x="9605" y="36589"/>
                  </a:cubicBezTo>
                  <a:cubicBezTo>
                    <a:pt x="8875" y="33065"/>
                    <a:pt x="5652" y="25111"/>
                    <a:pt x="4652" y="20682"/>
                  </a:cubicBezTo>
                  <a:cubicBezTo>
                    <a:pt x="3652" y="16253"/>
                    <a:pt x="4017" y="13459"/>
                    <a:pt x="3604" y="10014"/>
                  </a:cubicBezTo>
                  <a:cubicBezTo>
                    <a:pt x="3191" y="6569"/>
                    <a:pt x="2747" y="-336"/>
                    <a:pt x="2175" y="13"/>
                  </a:cubicBezTo>
                  <a:close/>
                </a:path>
              </a:pathLst>
            </a:custGeom>
            <a:solidFill>
              <a:schemeClr val="accent3"/>
            </a:solidFill>
            <a:ln>
              <a:noFill/>
            </a:ln>
          </p:spPr>
        </p:sp>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769"/>
                                        </p:tgtEl>
                                        <p:attrNameLst>
                                          <p:attrName>style.visibility</p:attrName>
                                        </p:attrNameLst>
                                      </p:cBhvr>
                                      <p:to>
                                        <p:strVal val="visible"/>
                                      </p:to>
                                    </p:set>
                                    <p:animEffect filter="fade" transition="in">
                                      <p:cBhvr>
                                        <p:cTn dur="1000"/>
                                        <p:tgtEl>
                                          <p:spTgt spid="769"/>
                                        </p:tgtEl>
                                      </p:cBhvr>
                                    </p:animEffect>
                                  </p:childTnLst>
                                </p:cTn>
                              </p:par>
                              <p:par>
                                <p:cTn fill="hold" nodeType="withEffect" presetClass="entr" presetID="10" presetSubtype="0">
                                  <p:stCondLst>
                                    <p:cond delay="0"/>
                                  </p:stCondLst>
                                  <p:childTnLst>
                                    <p:set>
                                      <p:cBhvr>
                                        <p:cTn dur="1" fill="hold">
                                          <p:stCondLst>
                                            <p:cond delay="0"/>
                                          </p:stCondLst>
                                        </p:cTn>
                                        <p:tgtEl>
                                          <p:spTgt spid="770"/>
                                        </p:tgtEl>
                                        <p:attrNameLst>
                                          <p:attrName>style.visibility</p:attrName>
                                        </p:attrNameLst>
                                      </p:cBhvr>
                                      <p:to>
                                        <p:strVal val="visible"/>
                                      </p:to>
                                    </p:set>
                                    <p:animEffect filter="fade" transition="in">
                                      <p:cBhvr>
                                        <p:cTn dur="1000"/>
                                        <p:tgtEl>
                                          <p:spTgt spid="77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0" name="Shape 900"/>
        <p:cNvGrpSpPr/>
        <p:nvPr/>
      </p:nvGrpSpPr>
      <p:grpSpPr>
        <a:xfrm>
          <a:off x="0" y="0"/>
          <a:ext cx="0" cy="0"/>
          <a:chOff x="0" y="0"/>
          <a:chExt cx="0" cy="0"/>
        </a:xfrm>
      </p:grpSpPr>
      <p:sp>
        <p:nvSpPr>
          <p:cNvPr id="901" name="Google Shape;901;p63"/>
          <p:cNvSpPr txBox="1"/>
          <p:nvPr>
            <p:ph idx="1" type="body"/>
          </p:nvPr>
        </p:nvSpPr>
        <p:spPr>
          <a:xfrm>
            <a:off x="4000275" y="1419175"/>
            <a:ext cx="4434300" cy="3302100"/>
          </a:xfrm>
          <a:prstGeom prst="rect">
            <a:avLst/>
          </a:prstGeom>
        </p:spPr>
        <p:txBody>
          <a:bodyPr anchorCtr="0" anchor="t" bIns="91425" lIns="91425" spcFirstLastPara="1" rIns="91425" wrap="square" tIns="91425">
            <a:noAutofit/>
          </a:bodyPr>
          <a:lstStyle/>
          <a:p>
            <a:pPr indent="-333375" lvl="0" marL="457200" rtl="0" algn="l">
              <a:lnSpc>
                <a:spcPct val="115000"/>
              </a:lnSpc>
              <a:spcBef>
                <a:spcPts val="1200"/>
              </a:spcBef>
              <a:spcAft>
                <a:spcPts val="0"/>
              </a:spcAft>
              <a:buSzPts val="1650"/>
              <a:buChar char="●"/>
            </a:pPr>
            <a:r>
              <a:rPr lang="en" sz="1650"/>
              <a:t>Our target audience must always calculate their carb counts and insulin amount, so the portability and accessibility of the insulin calculator are very important. </a:t>
            </a:r>
            <a:endParaRPr sz="1650"/>
          </a:p>
          <a:p>
            <a:pPr indent="-333375" lvl="0" marL="457200" rtl="0" algn="l">
              <a:lnSpc>
                <a:spcPct val="115000"/>
              </a:lnSpc>
              <a:spcBef>
                <a:spcPts val="0"/>
              </a:spcBef>
              <a:spcAft>
                <a:spcPts val="0"/>
              </a:spcAft>
              <a:buSzPts val="1650"/>
              <a:buChar char="●"/>
            </a:pPr>
            <a:r>
              <a:rPr lang="en" sz="1650"/>
              <a:t>Some insulin calculators are web-based, but the lack of an internet connection may have a problem. Because of that, we want to make an android application.</a:t>
            </a:r>
            <a:endParaRPr sz="1650"/>
          </a:p>
          <a:p>
            <a:pPr indent="-333375" lvl="0" marL="457200" rtl="0" algn="l">
              <a:lnSpc>
                <a:spcPct val="115000"/>
              </a:lnSpc>
              <a:spcBef>
                <a:spcPts val="0"/>
              </a:spcBef>
              <a:spcAft>
                <a:spcPts val="0"/>
              </a:spcAft>
              <a:buSzPts val="1650"/>
              <a:buChar char="●"/>
            </a:pPr>
            <a:r>
              <a:rPr lang="en" sz="1650"/>
              <a:t> For making the user interface of our application, we will use the android studio.</a:t>
            </a:r>
            <a:endParaRPr sz="1650"/>
          </a:p>
          <a:p>
            <a:pPr indent="0" lvl="0" marL="0" rtl="0" algn="l">
              <a:spcBef>
                <a:spcPts val="1200"/>
              </a:spcBef>
              <a:spcAft>
                <a:spcPts val="1200"/>
              </a:spcAft>
              <a:buNone/>
            </a:pPr>
            <a:r>
              <a:t/>
            </a:r>
            <a:endParaRPr sz="1650"/>
          </a:p>
        </p:txBody>
      </p:sp>
      <p:sp>
        <p:nvSpPr>
          <p:cNvPr id="902" name="Google Shape;902;p63"/>
          <p:cNvSpPr txBox="1"/>
          <p:nvPr>
            <p:ph type="title"/>
          </p:nvPr>
        </p:nvSpPr>
        <p:spPr>
          <a:xfrm>
            <a:off x="713225" y="292625"/>
            <a:ext cx="7721400" cy="73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900"/>
              <a:t>AnDRoid Studio and How Will We Use it</a:t>
            </a:r>
            <a:endParaRPr sz="2900"/>
          </a:p>
        </p:txBody>
      </p:sp>
      <p:pic>
        <p:nvPicPr>
          <p:cNvPr id="903" name="Google Shape;903;p63"/>
          <p:cNvPicPr preferRelativeResize="0"/>
          <p:nvPr/>
        </p:nvPicPr>
        <p:blipFill>
          <a:blip r:embed="rId3">
            <a:alphaModFix/>
          </a:blip>
          <a:stretch>
            <a:fillRect/>
          </a:stretch>
        </p:blipFill>
        <p:spPr>
          <a:xfrm>
            <a:off x="946325" y="1419175"/>
            <a:ext cx="3001675" cy="330210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7" name="Shape 907"/>
        <p:cNvGrpSpPr/>
        <p:nvPr/>
      </p:nvGrpSpPr>
      <p:grpSpPr>
        <a:xfrm>
          <a:off x="0" y="0"/>
          <a:ext cx="0" cy="0"/>
          <a:chOff x="0" y="0"/>
          <a:chExt cx="0" cy="0"/>
        </a:xfrm>
      </p:grpSpPr>
      <p:sp>
        <p:nvSpPr>
          <p:cNvPr id="908" name="Google Shape;908;p64"/>
          <p:cNvSpPr txBox="1"/>
          <p:nvPr>
            <p:ph idx="1" type="body"/>
          </p:nvPr>
        </p:nvSpPr>
        <p:spPr>
          <a:xfrm>
            <a:off x="554225" y="1923250"/>
            <a:ext cx="2831700" cy="2017200"/>
          </a:xfrm>
          <a:prstGeom prst="rect">
            <a:avLst/>
          </a:prstGeom>
        </p:spPr>
        <p:txBody>
          <a:bodyPr anchorCtr="0" anchor="t" bIns="91425" lIns="91425" spcFirstLastPara="1" rIns="91425" wrap="square" tIns="91425">
            <a:noAutofit/>
          </a:bodyPr>
          <a:lstStyle/>
          <a:p>
            <a:pPr indent="-346075" lvl="0" marL="457200" rtl="0" algn="l">
              <a:lnSpc>
                <a:spcPct val="100000"/>
              </a:lnSpc>
              <a:spcBef>
                <a:spcPts val="0"/>
              </a:spcBef>
              <a:spcAft>
                <a:spcPts val="0"/>
              </a:spcAft>
              <a:buSzPts val="1850"/>
              <a:buFont typeface="Arial"/>
              <a:buAutoNum type="arabicPeriod"/>
            </a:pPr>
            <a:r>
              <a:rPr lang="en" sz="1650">
                <a:latin typeface="Arial"/>
                <a:ea typeface="Arial"/>
                <a:cs typeface="Arial"/>
                <a:sym typeface="Arial"/>
              </a:rPr>
              <a:t>Karbonhidrat-Bolus Hesaplayıcı (2)</a:t>
            </a:r>
            <a:endParaRPr sz="1650">
              <a:latin typeface="Arial"/>
              <a:ea typeface="Arial"/>
              <a:cs typeface="Arial"/>
              <a:sym typeface="Arial"/>
            </a:endParaRPr>
          </a:p>
          <a:p>
            <a:pPr indent="-333375" lvl="0" marL="457200" rtl="0" algn="l">
              <a:lnSpc>
                <a:spcPct val="100000"/>
              </a:lnSpc>
              <a:spcBef>
                <a:spcPts val="1000"/>
              </a:spcBef>
              <a:spcAft>
                <a:spcPts val="0"/>
              </a:spcAft>
              <a:buSzPts val="1650"/>
              <a:buFont typeface="Arial"/>
              <a:buAutoNum type="arabicPeriod"/>
            </a:pPr>
            <a:r>
              <a:rPr lang="en" sz="1650">
                <a:latin typeface="Arial"/>
                <a:ea typeface="Arial"/>
                <a:cs typeface="Arial"/>
                <a:sym typeface="Arial"/>
              </a:rPr>
              <a:t>mySugr- Diyabet Takip Günlüğü (3)</a:t>
            </a:r>
            <a:endParaRPr sz="1650">
              <a:latin typeface="Arial"/>
              <a:ea typeface="Arial"/>
              <a:cs typeface="Arial"/>
              <a:sym typeface="Arial"/>
            </a:endParaRPr>
          </a:p>
          <a:p>
            <a:pPr indent="-333375" lvl="0" marL="457200" rtl="0" algn="l">
              <a:lnSpc>
                <a:spcPct val="100000"/>
              </a:lnSpc>
              <a:spcBef>
                <a:spcPts val="1000"/>
              </a:spcBef>
              <a:spcAft>
                <a:spcPts val="1000"/>
              </a:spcAft>
              <a:buSzPts val="1650"/>
              <a:buFont typeface="Arial"/>
              <a:buAutoNum type="arabicPeriod"/>
            </a:pPr>
            <a:r>
              <a:rPr lang="en" sz="1650">
                <a:latin typeface="Arial"/>
                <a:ea typeface="Arial"/>
                <a:cs typeface="Arial"/>
                <a:sym typeface="Arial"/>
              </a:rPr>
              <a:t>Diyabet Kontrol (4)</a:t>
            </a:r>
            <a:endParaRPr sz="1650">
              <a:latin typeface="Arial"/>
              <a:ea typeface="Arial"/>
              <a:cs typeface="Arial"/>
              <a:sym typeface="Arial"/>
            </a:endParaRPr>
          </a:p>
        </p:txBody>
      </p:sp>
      <p:sp>
        <p:nvSpPr>
          <p:cNvPr id="909" name="Google Shape;909;p64"/>
          <p:cNvSpPr txBox="1"/>
          <p:nvPr>
            <p:ph type="title"/>
          </p:nvPr>
        </p:nvSpPr>
        <p:spPr>
          <a:xfrm>
            <a:off x="711300" y="0"/>
            <a:ext cx="7721400" cy="643800"/>
          </a:xfrm>
          <a:prstGeom prst="rect">
            <a:avLst/>
          </a:prstGeom>
        </p:spPr>
        <p:txBody>
          <a:bodyPr anchorCtr="0" anchor="t" bIns="91425" lIns="91425" spcFirstLastPara="1" rIns="91425" wrap="square" tIns="91425">
            <a:noAutofit/>
          </a:bodyPr>
          <a:lstStyle/>
          <a:p>
            <a:pPr indent="0" lvl="0" marL="0" rtl="0" algn="l">
              <a:lnSpc>
                <a:spcPct val="115000"/>
              </a:lnSpc>
              <a:spcBef>
                <a:spcPts val="1800"/>
              </a:spcBef>
              <a:spcAft>
                <a:spcPts val="0"/>
              </a:spcAft>
              <a:buNone/>
            </a:pPr>
            <a:r>
              <a:t/>
            </a:r>
            <a:endParaRPr b="1" sz="1700">
              <a:solidFill>
                <a:srgbClr val="000000"/>
              </a:solidFill>
              <a:latin typeface="Arial"/>
              <a:ea typeface="Arial"/>
              <a:cs typeface="Arial"/>
              <a:sym typeface="Arial"/>
            </a:endParaRPr>
          </a:p>
          <a:p>
            <a:pPr indent="0" lvl="0" marL="0" rtl="0" algn="ctr">
              <a:spcBef>
                <a:spcPts val="400"/>
              </a:spcBef>
              <a:spcAft>
                <a:spcPts val="0"/>
              </a:spcAft>
              <a:buNone/>
            </a:pPr>
            <a:r>
              <a:rPr lang="en"/>
              <a:t>Exıstıng projects and ınnovatıons ın our project</a:t>
            </a:r>
            <a:endParaRPr/>
          </a:p>
        </p:txBody>
      </p:sp>
      <p:sp>
        <p:nvSpPr>
          <p:cNvPr id="910" name="Google Shape;910;p64"/>
          <p:cNvSpPr txBox="1"/>
          <p:nvPr/>
        </p:nvSpPr>
        <p:spPr>
          <a:xfrm>
            <a:off x="4600800" y="1854400"/>
            <a:ext cx="4239000" cy="240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1"/>
                </a:solidFill>
              </a:rPr>
              <a:t>Even though the data collected from the user and the function of these apps are similar to our application InsuChef, we aim for a more straightforward interface since these apps’ interfaces are a bit complicated. We are also planning to make developments in the food list, such as limiting the total carbohydrate intake and warning the user about harmful nutrition. </a:t>
            </a:r>
            <a:endParaRPr sz="1600">
              <a:solidFill>
                <a:schemeClr val="dk1"/>
              </a:solidFill>
            </a:endParaRPr>
          </a:p>
        </p:txBody>
      </p:sp>
      <p:pic>
        <p:nvPicPr>
          <p:cNvPr id="911" name="Google Shape;911;p64"/>
          <p:cNvPicPr preferRelativeResize="0"/>
          <p:nvPr/>
        </p:nvPicPr>
        <p:blipFill>
          <a:blip r:embed="rId3">
            <a:alphaModFix/>
          </a:blip>
          <a:stretch>
            <a:fillRect/>
          </a:stretch>
        </p:blipFill>
        <p:spPr>
          <a:xfrm>
            <a:off x="3454000" y="1923250"/>
            <a:ext cx="907075" cy="762775"/>
          </a:xfrm>
          <a:prstGeom prst="rect">
            <a:avLst/>
          </a:prstGeom>
          <a:noFill/>
          <a:ln>
            <a:noFill/>
          </a:ln>
        </p:spPr>
      </p:pic>
      <p:pic>
        <p:nvPicPr>
          <p:cNvPr id="912" name="Google Shape;912;p64"/>
          <p:cNvPicPr preferRelativeResize="0"/>
          <p:nvPr/>
        </p:nvPicPr>
        <p:blipFill>
          <a:blip r:embed="rId4">
            <a:alphaModFix/>
          </a:blip>
          <a:stretch>
            <a:fillRect/>
          </a:stretch>
        </p:blipFill>
        <p:spPr>
          <a:xfrm>
            <a:off x="3385925" y="3025100"/>
            <a:ext cx="907075" cy="8499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6" name="Shape 916"/>
        <p:cNvGrpSpPr/>
        <p:nvPr/>
      </p:nvGrpSpPr>
      <p:grpSpPr>
        <a:xfrm>
          <a:off x="0" y="0"/>
          <a:ext cx="0" cy="0"/>
          <a:chOff x="0" y="0"/>
          <a:chExt cx="0" cy="0"/>
        </a:xfrm>
      </p:grpSpPr>
      <p:sp>
        <p:nvSpPr>
          <p:cNvPr id="917" name="Google Shape;917;p65"/>
          <p:cNvSpPr txBox="1"/>
          <p:nvPr>
            <p:ph idx="1" type="body"/>
          </p:nvPr>
        </p:nvSpPr>
        <p:spPr>
          <a:xfrm>
            <a:off x="713225" y="1412650"/>
            <a:ext cx="4574100" cy="17322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sz="1600">
                <a:latin typeface="Arial"/>
                <a:ea typeface="Arial"/>
                <a:cs typeface="Arial"/>
                <a:sym typeface="Arial"/>
              </a:rPr>
              <a:t>InsuChef is an application that designed for people with diabetes. But other than patients, people who want to keep track of their carbohydrate intake and keep it limited can also use InsuChef since one of its main features is to calculate the carbohydrate intake.</a:t>
            </a:r>
            <a:endParaRPr sz="1450">
              <a:latin typeface="Arial"/>
              <a:ea typeface="Arial"/>
              <a:cs typeface="Arial"/>
              <a:sym typeface="Arial"/>
            </a:endParaRPr>
          </a:p>
        </p:txBody>
      </p:sp>
      <p:sp>
        <p:nvSpPr>
          <p:cNvPr id="918" name="Google Shape;918;p65"/>
          <p:cNvSpPr txBox="1"/>
          <p:nvPr>
            <p:ph type="title"/>
          </p:nvPr>
        </p:nvSpPr>
        <p:spPr>
          <a:xfrm>
            <a:off x="713225" y="368825"/>
            <a:ext cx="77214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Target audıence</a:t>
            </a:r>
            <a:endParaRPr/>
          </a:p>
        </p:txBody>
      </p:sp>
      <p:pic>
        <p:nvPicPr>
          <p:cNvPr id="919" name="Google Shape;919;p65"/>
          <p:cNvPicPr preferRelativeResize="0"/>
          <p:nvPr/>
        </p:nvPicPr>
        <p:blipFill>
          <a:blip r:embed="rId3">
            <a:alphaModFix/>
          </a:blip>
          <a:stretch>
            <a:fillRect/>
          </a:stretch>
        </p:blipFill>
        <p:spPr>
          <a:xfrm>
            <a:off x="5346275" y="3032850"/>
            <a:ext cx="2962275" cy="15430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3" name="Shape 923"/>
        <p:cNvGrpSpPr/>
        <p:nvPr/>
      </p:nvGrpSpPr>
      <p:grpSpPr>
        <a:xfrm>
          <a:off x="0" y="0"/>
          <a:ext cx="0" cy="0"/>
          <a:chOff x="0" y="0"/>
          <a:chExt cx="0" cy="0"/>
        </a:xfrm>
      </p:grpSpPr>
      <p:sp>
        <p:nvSpPr>
          <p:cNvPr id="924" name="Google Shape;924;p66"/>
          <p:cNvSpPr txBox="1"/>
          <p:nvPr>
            <p:ph idx="1" type="body"/>
          </p:nvPr>
        </p:nvSpPr>
        <p:spPr>
          <a:xfrm>
            <a:off x="711300" y="1384925"/>
            <a:ext cx="7721400" cy="33021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rPr lang="en" sz="1600">
                <a:latin typeface="Arial"/>
                <a:ea typeface="Arial"/>
                <a:cs typeface="Arial"/>
                <a:sym typeface="Arial"/>
              </a:rPr>
              <a:t>In conclusion, InsuChef is a user-friendly app that helps diabetic people calculate their insulin dosages and track carbohydrate intake, making use of technologies like API keys and Android Studio.</a:t>
            </a:r>
            <a:endParaRPr/>
          </a:p>
        </p:txBody>
      </p:sp>
      <p:sp>
        <p:nvSpPr>
          <p:cNvPr id="925" name="Google Shape;925;p66"/>
          <p:cNvSpPr txBox="1"/>
          <p:nvPr>
            <p:ph type="title"/>
          </p:nvPr>
        </p:nvSpPr>
        <p:spPr>
          <a:xfrm>
            <a:off x="713225" y="486950"/>
            <a:ext cx="7721400" cy="572700"/>
          </a:xfrm>
          <a:prstGeom prst="rect">
            <a:avLst/>
          </a:prstGeom>
        </p:spPr>
        <p:txBody>
          <a:bodyPr anchorCtr="0" anchor="t" bIns="91425" lIns="91425" spcFirstLastPara="1" rIns="91425" wrap="square" tIns="91425">
            <a:noAutofit/>
          </a:bodyPr>
          <a:lstStyle/>
          <a:p>
            <a:pPr indent="0" lvl="0" marL="2286000" rtl="0" algn="l">
              <a:spcBef>
                <a:spcPts val="0"/>
              </a:spcBef>
              <a:spcAft>
                <a:spcPts val="0"/>
              </a:spcAft>
              <a:buNone/>
            </a:pPr>
            <a:r>
              <a:rPr lang="en"/>
              <a:t>Conclusıon </a:t>
            </a:r>
            <a:endParaRPr/>
          </a:p>
        </p:txBody>
      </p:sp>
      <p:pic>
        <p:nvPicPr>
          <p:cNvPr id="926" name="Google Shape;926;p66"/>
          <p:cNvPicPr preferRelativeResize="0"/>
          <p:nvPr/>
        </p:nvPicPr>
        <p:blipFill>
          <a:blip r:embed="rId3">
            <a:alphaModFix/>
          </a:blip>
          <a:stretch>
            <a:fillRect/>
          </a:stretch>
        </p:blipFill>
        <p:spPr>
          <a:xfrm>
            <a:off x="3694200" y="2540625"/>
            <a:ext cx="4135250" cy="20676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0" name="Shape 930"/>
        <p:cNvGrpSpPr/>
        <p:nvPr/>
      </p:nvGrpSpPr>
      <p:grpSpPr>
        <a:xfrm>
          <a:off x="0" y="0"/>
          <a:ext cx="0" cy="0"/>
          <a:chOff x="0" y="0"/>
          <a:chExt cx="0" cy="0"/>
        </a:xfrm>
      </p:grpSpPr>
      <p:sp>
        <p:nvSpPr>
          <p:cNvPr id="931" name="Google Shape;931;p67"/>
          <p:cNvSpPr txBox="1"/>
          <p:nvPr>
            <p:ph idx="1" type="body"/>
          </p:nvPr>
        </p:nvSpPr>
        <p:spPr>
          <a:xfrm>
            <a:off x="713225" y="1266775"/>
            <a:ext cx="7721400" cy="3302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150"/>
              <a:t>EMİNE FİDAN</a:t>
            </a:r>
            <a:endParaRPr sz="2150"/>
          </a:p>
          <a:p>
            <a:pPr indent="0" lvl="0" marL="0" rtl="0" algn="ctr">
              <a:spcBef>
                <a:spcPts val="1200"/>
              </a:spcBef>
              <a:spcAft>
                <a:spcPts val="0"/>
              </a:spcAft>
              <a:buNone/>
            </a:pPr>
            <a:r>
              <a:rPr lang="en" sz="2150"/>
              <a:t>UMAY DÜNDAR</a:t>
            </a:r>
            <a:endParaRPr sz="2150"/>
          </a:p>
          <a:p>
            <a:pPr indent="0" lvl="0" marL="0" rtl="0" algn="ctr">
              <a:spcBef>
                <a:spcPts val="1200"/>
              </a:spcBef>
              <a:spcAft>
                <a:spcPts val="0"/>
              </a:spcAft>
              <a:buNone/>
            </a:pPr>
            <a:r>
              <a:rPr lang="en" sz="2150"/>
              <a:t>EDİP EMRE DÖNGER</a:t>
            </a:r>
            <a:endParaRPr sz="2150"/>
          </a:p>
          <a:p>
            <a:pPr indent="0" lvl="0" marL="0" rtl="0" algn="ctr">
              <a:spcBef>
                <a:spcPts val="1200"/>
              </a:spcBef>
              <a:spcAft>
                <a:spcPts val="0"/>
              </a:spcAft>
              <a:buNone/>
            </a:pPr>
            <a:r>
              <a:rPr lang="en" sz="2150"/>
              <a:t>ELİF ERCAN</a:t>
            </a:r>
            <a:endParaRPr sz="2150"/>
          </a:p>
          <a:p>
            <a:pPr indent="0" lvl="0" marL="0" rtl="0" algn="ctr">
              <a:spcBef>
                <a:spcPts val="1200"/>
              </a:spcBef>
              <a:spcAft>
                <a:spcPts val="1200"/>
              </a:spcAft>
              <a:buNone/>
            </a:pPr>
            <a:r>
              <a:rPr lang="en" sz="2150"/>
              <a:t>YİĞİT KEMAL CAN</a:t>
            </a:r>
            <a:endParaRPr sz="2350"/>
          </a:p>
        </p:txBody>
      </p:sp>
      <p:sp>
        <p:nvSpPr>
          <p:cNvPr id="932" name="Google Shape;932;p67"/>
          <p:cNvSpPr txBox="1"/>
          <p:nvPr>
            <p:ph type="title"/>
          </p:nvPr>
        </p:nvSpPr>
        <p:spPr>
          <a:xfrm>
            <a:off x="713225" y="368825"/>
            <a:ext cx="77214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Group members</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6" name="Shape 936"/>
        <p:cNvGrpSpPr/>
        <p:nvPr/>
      </p:nvGrpSpPr>
      <p:grpSpPr>
        <a:xfrm>
          <a:off x="0" y="0"/>
          <a:ext cx="0" cy="0"/>
          <a:chOff x="0" y="0"/>
          <a:chExt cx="0" cy="0"/>
        </a:xfrm>
      </p:grpSpPr>
      <p:sp>
        <p:nvSpPr>
          <p:cNvPr id="937" name="Google Shape;937;p68"/>
          <p:cNvSpPr txBox="1"/>
          <p:nvPr>
            <p:ph idx="1" type="body"/>
          </p:nvPr>
        </p:nvSpPr>
        <p:spPr>
          <a:xfrm>
            <a:off x="665050" y="1266775"/>
            <a:ext cx="7976400" cy="3302100"/>
          </a:xfrm>
          <a:prstGeom prst="rect">
            <a:avLst/>
          </a:prstGeom>
        </p:spPr>
        <p:txBody>
          <a:bodyPr anchorCtr="0" anchor="t" bIns="91425" lIns="91425" spcFirstLastPara="1" rIns="91425" wrap="square" tIns="91425">
            <a:noAutofit/>
          </a:bodyPr>
          <a:lstStyle/>
          <a:p>
            <a:pPr indent="-320675" lvl="0" marL="457200" rtl="0" algn="l">
              <a:lnSpc>
                <a:spcPct val="115000"/>
              </a:lnSpc>
              <a:spcBef>
                <a:spcPts val="1200"/>
              </a:spcBef>
              <a:spcAft>
                <a:spcPts val="0"/>
              </a:spcAft>
              <a:buSzPts val="1450"/>
              <a:buChar char="●"/>
            </a:pPr>
            <a:r>
              <a:rPr lang="en" sz="1450"/>
              <a:t>1.      “Diabetes.” </a:t>
            </a:r>
            <a:r>
              <a:rPr i="1" lang="en" sz="1450"/>
              <a:t>World Health Organization</a:t>
            </a:r>
            <a:r>
              <a:rPr lang="en" sz="1450"/>
              <a:t>, World Health Organization, 16 Sept. 2022,</a:t>
            </a:r>
            <a:r>
              <a:rPr lang="en" sz="1450">
                <a:uFill>
                  <a:noFill/>
                </a:uFill>
                <a:hlinkClick r:id="rId3"/>
              </a:rPr>
              <a:t> </a:t>
            </a:r>
            <a:r>
              <a:rPr lang="en" sz="1450" u="sng">
                <a:hlinkClick r:id="rId4"/>
              </a:rPr>
              <a:t>https://www.who.int/news-room/fact-sheets/detail/diabetes</a:t>
            </a:r>
            <a:r>
              <a:rPr lang="en" sz="1450"/>
              <a:t>.</a:t>
            </a:r>
            <a:endParaRPr sz="1450"/>
          </a:p>
          <a:p>
            <a:pPr indent="-320675" lvl="0" marL="457200" rtl="0" algn="l">
              <a:lnSpc>
                <a:spcPct val="115000"/>
              </a:lnSpc>
              <a:spcBef>
                <a:spcPts val="0"/>
              </a:spcBef>
              <a:spcAft>
                <a:spcPts val="0"/>
              </a:spcAft>
              <a:buClr>
                <a:schemeClr val="dk1"/>
              </a:buClr>
              <a:buSzPts val="1450"/>
              <a:buChar char="●"/>
            </a:pPr>
            <a:r>
              <a:rPr lang="en" sz="1450"/>
              <a:t>2.     </a:t>
            </a:r>
            <a:r>
              <a:rPr lang="en" sz="1450">
                <a:uFill>
                  <a:noFill/>
                </a:uFill>
                <a:hlinkClick r:id="rId5"/>
              </a:rPr>
              <a:t> </a:t>
            </a:r>
            <a:r>
              <a:rPr lang="en" sz="1450" u="sng">
                <a:hlinkClick r:id="rId6"/>
              </a:rPr>
              <a:t>https://play.google.com/store/apps/details?id=com.boluscalculator&amp;hl=tr&amp;gl=US</a:t>
            </a:r>
            <a:endParaRPr sz="1450" u="sng"/>
          </a:p>
          <a:p>
            <a:pPr indent="-320675" lvl="0" marL="457200" rtl="0" algn="l">
              <a:lnSpc>
                <a:spcPct val="115000"/>
              </a:lnSpc>
              <a:spcBef>
                <a:spcPts val="0"/>
              </a:spcBef>
              <a:spcAft>
                <a:spcPts val="0"/>
              </a:spcAft>
              <a:buClr>
                <a:schemeClr val="dk1"/>
              </a:buClr>
              <a:buSzPts val="1450"/>
              <a:buChar char="●"/>
            </a:pPr>
            <a:r>
              <a:rPr lang="en" sz="1450"/>
              <a:t>3. </a:t>
            </a:r>
            <a:r>
              <a:rPr lang="en" sz="1450" u="sng">
                <a:hlinkClick r:id="rId7"/>
              </a:rPr>
              <a:t>https://play.google.com/store/apps/details?id=com.mysugr.android.companion&amp;hl=tr&amp;gl=US</a:t>
            </a:r>
            <a:endParaRPr sz="1450" u="sng"/>
          </a:p>
          <a:p>
            <a:pPr indent="-320675" lvl="0" marL="457200" rtl="0" algn="l">
              <a:lnSpc>
                <a:spcPct val="115000"/>
              </a:lnSpc>
              <a:spcBef>
                <a:spcPts val="0"/>
              </a:spcBef>
              <a:spcAft>
                <a:spcPts val="0"/>
              </a:spcAft>
              <a:buClr>
                <a:schemeClr val="dk1"/>
              </a:buClr>
              <a:buSzPts val="1450"/>
              <a:buChar char="●"/>
            </a:pPr>
            <a:r>
              <a:rPr lang="en" sz="1450"/>
              <a:t>4.     </a:t>
            </a:r>
            <a:r>
              <a:rPr lang="en" sz="1450">
                <a:uFill>
                  <a:noFill/>
                </a:uFill>
                <a:hlinkClick r:id="rId8"/>
              </a:rPr>
              <a:t> </a:t>
            </a:r>
            <a:r>
              <a:rPr lang="en" sz="1450" u="sng">
                <a:hlinkClick r:id="rId9"/>
              </a:rPr>
              <a:t>https://play.google.com/store/apps/details?id=melstudio.msugar&amp;hl=tr&amp;gl=US</a:t>
            </a:r>
            <a:endParaRPr sz="1450" u="sng"/>
          </a:p>
          <a:p>
            <a:pPr indent="0" lvl="0" marL="457200" rtl="0" algn="l">
              <a:lnSpc>
                <a:spcPct val="115000"/>
              </a:lnSpc>
              <a:spcBef>
                <a:spcPts val="1200"/>
              </a:spcBef>
              <a:spcAft>
                <a:spcPts val="0"/>
              </a:spcAft>
              <a:buNone/>
            </a:pPr>
            <a:r>
              <a:t/>
            </a:r>
            <a:endParaRPr sz="1450"/>
          </a:p>
          <a:p>
            <a:pPr indent="0" lvl="0" marL="457200" rtl="0" algn="l">
              <a:spcBef>
                <a:spcPts val="1200"/>
              </a:spcBef>
              <a:spcAft>
                <a:spcPts val="1200"/>
              </a:spcAft>
              <a:buNone/>
            </a:pPr>
            <a:r>
              <a:t/>
            </a:r>
            <a:endParaRPr/>
          </a:p>
        </p:txBody>
      </p:sp>
      <p:sp>
        <p:nvSpPr>
          <p:cNvPr id="938" name="Google Shape;938;p68"/>
          <p:cNvSpPr txBox="1"/>
          <p:nvPr>
            <p:ph type="title"/>
          </p:nvPr>
        </p:nvSpPr>
        <p:spPr>
          <a:xfrm>
            <a:off x="713225" y="368825"/>
            <a:ext cx="77214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references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8" name="Shape 828"/>
        <p:cNvGrpSpPr/>
        <p:nvPr/>
      </p:nvGrpSpPr>
      <p:grpSpPr>
        <a:xfrm>
          <a:off x="0" y="0"/>
          <a:ext cx="0" cy="0"/>
          <a:chOff x="0" y="0"/>
          <a:chExt cx="0" cy="0"/>
        </a:xfrm>
      </p:grpSpPr>
      <p:sp>
        <p:nvSpPr>
          <p:cNvPr id="829" name="Google Shape;829;p55"/>
          <p:cNvSpPr txBox="1"/>
          <p:nvPr>
            <p:ph idx="1" type="body"/>
          </p:nvPr>
        </p:nvSpPr>
        <p:spPr>
          <a:xfrm>
            <a:off x="527675" y="1841400"/>
            <a:ext cx="7721400" cy="3302100"/>
          </a:xfrm>
          <a:prstGeom prst="rect">
            <a:avLst/>
          </a:prstGeom>
          <a:ln>
            <a:noFill/>
          </a:ln>
        </p:spPr>
        <p:txBody>
          <a:bodyPr anchorCtr="0" anchor="t" bIns="91425" lIns="91425" spcFirstLastPara="1" rIns="91425" wrap="square" tIns="91425">
            <a:noAutofit/>
          </a:bodyPr>
          <a:lstStyle/>
          <a:p>
            <a:pPr indent="-330200" lvl="0" marL="457200" rtl="0" algn="l">
              <a:spcBef>
                <a:spcPts val="0"/>
              </a:spcBef>
              <a:spcAft>
                <a:spcPts val="0"/>
              </a:spcAft>
              <a:buClr>
                <a:schemeClr val="accent5"/>
              </a:buClr>
              <a:buSzPts val="1600"/>
              <a:buFont typeface="Arial"/>
              <a:buChar char="●"/>
            </a:pPr>
            <a:r>
              <a:rPr lang="en" sz="1600">
                <a:solidFill>
                  <a:schemeClr val="accent5"/>
                </a:solidFill>
                <a:latin typeface="Arial"/>
                <a:ea typeface="Arial"/>
                <a:cs typeface="Arial"/>
                <a:sym typeface="Arial"/>
              </a:rPr>
              <a:t>InsuChef is an app designed to make the lives of diabetic people who require insulin injections much easier.</a:t>
            </a:r>
            <a:endParaRPr sz="1600">
              <a:solidFill>
                <a:schemeClr val="accent5"/>
              </a:solidFill>
              <a:latin typeface="Arial"/>
              <a:ea typeface="Arial"/>
              <a:cs typeface="Arial"/>
              <a:sym typeface="Arial"/>
            </a:endParaRPr>
          </a:p>
          <a:p>
            <a:pPr indent="0" lvl="0" marL="457200" rtl="0" algn="l">
              <a:spcBef>
                <a:spcPts val="0"/>
              </a:spcBef>
              <a:spcAft>
                <a:spcPts val="0"/>
              </a:spcAft>
              <a:buNone/>
            </a:pPr>
            <a:r>
              <a:t/>
            </a:r>
            <a:endParaRPr sz="1600">
              <a:solidFill>
                <a:schemeClr val="accent5"/>
              </a:solidFill>
              <a:latin typeface="Arial"/>
              <a:ea typeface="Arial"/>
              <a:cs typeface="Arial"/>
              <a:sym typeface="Arial"/>
            </a:endParaRPr>
          </a:p>
          <a:p>
            <a:pPr indent="0" lvl="0" marL="0" rtl="0" algn="l">
              <a:spcBef>
                <a:spcPts val="0"/>
              </a:spcBef>
              <a:spcAft>
                <a:spcPts val="0"/>
              </a:spcAft>
              <a:buNone/>
            </a:pPr>
            <a:r>
              <a:t/>
            </a:r>
            <a:endParaRPr sz="1600">
              <a:solidFill>
                <a:schemeClr val="accent5"/>
              </a:solidFill>
              <a:latin typeface="Arial"/>
              <a:ea typeface="Arial"/>
              <a:cs typeface="Arial"/>
              <a:sym typeface="Arial"/>
            </a:endParaRPr>
          </a:p>
          <a:p>
            <a:pPr indent="-330200" lvl="0" marL="457200" rtl="0" algn="l">
              <a:spcBef>
                <a:spcPts val="0"/>
              </a:spcBef>
              <a:spcAft>
                <a:spcPts val="0"/>
              </a:spcAft>
              <a:buClr>
                <a:schemeClr val="accent5"/>
              </a:buClr>
              <a:buSzPts val="1600"/>
              <a:buFont typeface="Arial"/>
              <a:buChar char="●"/>
            </a:pPr>
            <a:r>
              <a:rPr lang="en" sz="1600">
                <a:solidFill>
                  <a:schemeClr val="accent5"/>
                </a:solidFill>
                <a:latin typeface="Arial"/>
                <a:ea typeface="Arial"/>
                <a:cs typeface="Arial"/>
                <a:sym typeface="Arial"/>
              </a:rPr>
              <a:t>The correct insulin dosage is often difficult to calculate, and it depends on different factors such as blood sugar levels, carbohydrate intake, insulin sensitivity factor and more.</a:t>
            </a:r>
            <a:endParaRPr sz="1600">
              <a:solidFill>
                <a:schemeClr val="accent5"/>
              </a:solidFill>
              <a:latin typeface="Arial"/>
              <a:ea typeface="Arial"/>
              <a:cs typeface="Arial"/>
              <a:sym typeface="Arial"/>
            </a:endParaRPr>
          </a:p>
          <a:p>
            <a:pPr indent="0" lvl="0" marL="914400" rtl="0" algn="l">
              <a:spcBef>
                <a:spcPts val="0"/>
              </a:spcBef>
              <a:spcAft>
                <a:spcPts val="0"/>
              </a:spcAft>
              <a:buNone/>
            </a:pPr>
            <a:r>
              <a:t/>
            </a:r>
            <a:endParaRPr sz="1600">
              <a:solidFill>
                <a:schemeClr val="accent5"/>
              </a:solidFill>
              <a:latin typeface="Arial"/>
              <a:ea typeface="Arial"/>
              <a:cs typeface="Arial"/>
              <a:sym typeface="Arial"/>
            </a:endParaRPr>
          </a:p>
          <a:p>
            <a:pPr indent="-330200" lvl="0" marL="457200" rtl="0" algn="l">
              <a:spcBef>
                <a:spcPts val="0"/>
              </a:spcBef>
              <a:spcAft>
                <a:spcPts val="0"/>
              </a:spcAft>
              <a:buClr>
                <a:schemeClr val="accent5"/>
              </a:buClr>
              <a:buSzPts val="1600"/>
              <a:buFont typeface="Arial"/>
              <a:buChar char="●"/>
            </a:pPr>
            <a:r>
              <a:rPr lang="en" sz="1600">
                <a:solidFill>
                  <a:schemeClr val="accent5"/>
                </a:solidFill>
                <a:latin typeface="Arial"/>
                <a:ea typeface="Arial"/>
                <a:cs typeface="Arial"/>
                <a:sym typeface="Arial"/>
              </a:rPr>
              <a:t>InsuChef helps by tracking your carbohydrate intake  and doing the necessary calculations to find the right amount of insulin for the patient. </a:t>
            </a:r>
            <a:endParaRPr sz="1600">
              <a:solidFill>
                <a:schemeClr val="accent5"/>
              </a:solidFill>
              <a:latin typeface="Arial"/>
              <a:ea typeface="Arial"/>
              <a:cs typeface="Arial"/>
              <a:sym typeface="Arial"/>
            </a:endParaRPr>
          </a:p>
        </p:txBody>
      </p:sp>
      <p:sp>
        <p:nvSpPr>
          <p:cNvPr id="830" name="Google Shape;830;p55"/>
          <p:cNvSpPr txBox="1"/>
          <p:nvPr>
            <p:ph type="title"/>
          </p:nvPr>
        </p:nvSpPr>
        <p:spPr>
          <a:xfrm>
            <a:off x="640400" y="252975"/>
            <a:ext cx="7385700" cy="2866200"/>
          </a:xfrm>
          <a:prstGeom prst="rect">
            <a:avLst/>
          </a:prstGeom>
          <a:ln>
            <a:noFill/>
          </a:ln>
        </p:spPr>
        <p:txBody>
          <a:bodyPr anchorCtr="0" anchor="t" bIns="91425" lIns="91425" spcFirstLastPara="1" rIns="91425" wrap="square" tIns="91425">
            <a:noAutofit/>
          </a:bodyPr>
          <a:lstStyle/>
          <a:p>
            <a:pPr indent="457200" lvl="0" marL="914400" rtl="0" algn="l">
              <a:spcBef>
                <a:spcPts val="0"/>
              </a:spcBef>
              <a:spcAft>
                <a:spcPts val="0"/>
              </a:spcAft>
              <a:buNone/>
            </a:pPr>
            <a:r>
              <a:rPr lang="en"/>
              <a:t>    Introductıon </a:t>
            </a:r>
            <a:endParaRPr/>
          </a:p>
          <a:p>
            <a:pPr indent="0" lvl="0" marL="0" rtl="0" algn="l">
              <a:spcBef>
                <a:spcPts val="0"/>
              </a:spcBef>
              <a:spcAft>
                <a:spcPts val="0"/>
              </a:spcAft>
              <a:buNone/>
            </a:pPr>
            <a:r>
              <a:t/>
            </a:r>
            <a:endParaRPr/>
          </a:p>
          <a:p>
            <a:pPr indent="0" lvl="0" marL="0" rtl="0" algn="l">
              <a:spcBef>
                <a:spcPts val="0"/>
              </a:spcBef>
              <a:spcAft>
                <a:spcPts val="0"/>
              </a:spcAft>
              <a:buNone/>
            </a:pPr>
            <a:r>
              <a:rPr lang="en" sz="2300"/>
              <a:t>What ıs ınsuchef?</a:t>
            </a:r>
            <a:endParaRPr sz="2300"/>
          </a:p>
        </p:txBody>
      </p:sp>
      <p:pic>
        <p:nvPicPr>
          <p:cNvPr id="831" name="Google Shape;831;p55"/>
          <p:cNvPicPr preferRelativeResize="0"/>
          <p:nvPr/>
        </p:nvPicPr>
        <p:blipFill>
          <a:blip r:embed="rId3">
            <a:alphaModFix/>
          </a:blip>
          <a:stretch>
            <a:fillRect/>
          </a:stretch>
        </p:blipFill>
        <p:spPr>
          <a:xfrm>
            <a:off x="6993600" y="370200"/>
            <a:ext cx="1300600" cy="13006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5" name="Shape 835"/>
        <p:cNvGrpSpPr/>
        <p:nvPr/>
      </p:nvGrpSpPr>
      <p:grpSpPr>
        <a:xfrm>
          <a:off x="0" y="0"/>
          <a:ext cx="0" cy="0"/>
          <a:chOff x="0" y="0"/>
          <a:chExt cx="0" cy="0"/>
        </a:xfrm>
      </p:grpSpPr>
      <p:sp>
        <p:nvSpPr>
          <p:cNvPr id="836" name="Google Shape;836;p56"/>
          <p:cNvSpPr txBox="1"/>
          <p:nvPr>
            <p:ph idx="1" type="body"/>
          </p:nvPr>
        </p:nvSpPr>
        <p:spPr>
          <a:xfrm>
            <a:off x="713225" y="1266775"/>
            <a:ext cx="7721400" cy="33021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650"/>
              <a:t>Why did we intend to do this project? </a:t>
            </a:r>
            <a:endParaRPr sz="1650"/>
          </a:p>
          <a:p>
            <a:pPr indent="0" lvl="0" marL="457200" rtl="0" algn="l">
              <a:spcBef>
                <a:spcPts val="1200"/>
              </a:spcBef>
              <a:spcAft>
                <a:spcPts val="0"/>
              </a:spcAft>
              <a:buNone/>
            </a:pPr>
            <a:r>
              <a:rPr lang="en" sz="1650"/>
              <a:t>"In 2014, 8.5% of adults aged 18 years and older had diabetes. In 2019, diabetes was the direct cause of 1.5 million deaths, and 48% of all deaths due to diabetes occurred before the age of 70 years. Another 460 000 kidney disease deaths were caused by diabetes, and raised blood glucose causes around 20% of cardiovascular deaths " (1).</a:t>
            </a:r>
            <a:endParaRPr sz="1650"/>
          </a:p>
          <a:p>
            <a:pPr indent="0" lvl="0" marL="457200" rtl="0" algn="l">
              <a:spcBef>
                <a:spcPts val="1200"/>
              </a:spcBef>
              <a:spcAft>
                <a:spcPts val="0"/>
              </a:spcAft>
              <a:buNone/>
            </a:pPr>
            <a:r>
              <a:rPr lang="en" sz="1650"/>
              <a:t>Although diabetes is a prevalent disease affecting millions, most people, even patients, don't have enough information about it. </a:t>
            </a:r>
            <a:endParaRPr sz="1650"/>
          </a:p>
          <a:p>
            <a:pPr indent="0" lvl="0" marL="457200" rtl="0" algn="l">
              <a:spcBef>
                <a:spcPts val="1200"/>
              </a:spcBef>
              <a:spcAft>
                <a:spcPts val="0"/>
              </a:spcAft>
              <a:buNone/>
            </a:pPr>
            <a:r>
              <a:t/>
            </a:r>
            <a:endParaRPr sz="1400"/>
          </a:p>
          <a:p>
            <a:pPr indent="0" lvl="0" marL="0" rtl="0" algn="l">
              <a:spcBef>
                <a:spcPts val="1200"/>
              </a:spcBef>
              <a:spcAft>
                <a:spcPts val="1200"/>
              </a:spcAft>
              <a:buNone/>
            </a:pPr>
            <a:r>
              <a:rPr lang="en"/>
              <a:t>	</a:t>
            </a:r>
            <a:endParaRPr/>
          </a:p>
        </p:txBody>
      </p:sp>
      <p:sp>
        <p:nvSpPr>
          <p:cNvPr id="837" name="Google Shape;837;p56"/>
          <p:cNvSpPr txBox="1"/>
          <p:nvPr>
            <p:ph type="title"/>
          </p:nvPr>
        </p:nvSpPr>
        <p:spPr>
          <a:xfrm>
            <a:off x="713225" y="368825"/>
            <a:ext cx="77214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WHy Insuchef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1" name="Shape 841"/>
        <p:cNvGrpSpPr/>
        <p:nvPr/>
      </p:nvGrpSpPr>
      <p:grpSpPr>
        <a:xfrm>
          <a:off x="0" y="0"/>
          <a:ext cx="0" cy="0"/>
          <a:chOff x="0" y="0"/>
          <a:chExt cx="0" cy="0"/>
        </a:xfrm>
      </p:grpSpPr>
      <p:sp>
        <p:nvSpPr>
          <p:cNvPr id="842" name="Google Shape;842;p57"/>
          <p:cNvSpPr txBox="1"/>
          <p:nvPr>
            <p:ph idx="1" type="body"/>
          </p:nvPr>
        </p:nvSpPr>
        <p:spPr>
          <a:xfrm>
            <a:off x="713225" y="1266775"/>
            <a:ext cx="7721400" cy="3302100"/>
          </a:xfrm>
          <a:prstGeom prst="rect">
            <a:avLst/>
          </a:prstGeom>
        </p:spPr>
        <p:txBody>
          <a:bodyPr anchorCtr="0" anchor="t" bIns="91425" lIns="91425" spcFirstLastPara="1" rIns="91425" wrap="square" tIns="91425">
            <a:noAutofit/>
          </a:bodyPr>
          <a:lstStyle/>
          <a:p>
            <a:pPr indent="-330200" lvl="0" marL="457200" rtl="0" algn="l">
              <a:lnSpc>
                <a:spcPct val="115000"/>
              </a:lnSpc>
              <a:spcBef>
                <a:spcPts val="1200"/>
              </a:spcBef>
              <a:spcAft>
                <a:spcPts val="0"/>
              </a:spcAft>
              <a:buSzPts val="1600"/>
              <a:buChar char="●"/>
            </a:pPr>
            <a:r>
              <a:rPr lang="en" sz="1600"/>
              <a:t>1.       Some patients inject more or less insulin than needed. Both cases are not optimum for the human body. </a:t>
            </a:r>
            <a:endParaRPr sz="1600"/>
          </a:p>
          <a:p>
            <a:pPr indent="0" lvl="0" marL="457200" rtl="0" algn="l">
              <a:lnSpc>
                <a:spcPct val="115000"/>
              </a:lnSpc>
              <a:spcBef>
                <a:spcPts val="1200"/>
              </a:spcBef>
              <a:spcAft>
                <a:spcPts val="0"/>
              </a:spcAft>
              <a:buNone/>
            </a:pPr>
            <a:r>
              <a:rPr lang="en" sz="1600"/>
              <a:t>If there is more insulin than required, pancreas cells have to produce glucagon to balance the blood sugar. If there is less insulin than needed, the patient might suffer severe diseases, such as heart diseases and neurological diseases. </a:t>
            </a:r>
            <a:endParaRPr sz="1600"/>
          </a:p>
          <a:p>
            <a:pPr indent="0" lvl="0" marL="457200" rtl="0" algn="l">
              <a:lnSpc>
                <a:spcPct val="115000"/>
              </a:lnSpc>
              <a:spcBef>
                <a:spcPts val="1200"/>
              </a:spcBef>
              <a:spcAft>
                <a:spcPts val="0"/>
              </a:spcAft>
              <a:buNone/>
            </a:pPr>
            <a:r>
              <a:rPr lang="en" sz="1600"/>
              <a:t>This application tries to prevent these problems by calculating the sufficient insulin dose for the patient.</a:t>
            </a:r>
            <a:endParaRPr sz="1600"/>
          </a:p>
          <a:p>
            <a:pPr indent="0" lvl="0" marL="457200" rtl="0" algn="l">
              <a:spcBef>
                <a:spcPts val="1200"/>
              </a:spcBef>
              <a:spcAft>
                <a:spcPts val="1200"/>
              </a:spcAft>
              <a:buNone/>
            </a:pPr>
            <a:r>
              <a:t/>
            </a:r>
            <a:endParaRPr/>
          </a:p>
        </p:txBody>
      </p:sp>
      <p:sp>
        <p:nvSpPr>
          <p:cNvPr id="843" name="Google Shape;843;p57"/>
          <p:cNvSpPr txBox="1"/>
          <p:nvPr>
            <p:ph type="title"/>
          </p:nvPr>
        </p:nvSpPr>
        <p:spPr>
          <a:xfrm>
            <a:off x="713225" y="368825"/>
            <a:ext cx="77214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Problems and Solutıons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7" name="Shape 847"/>
        <p:cNvGrpSpPr/>
        <p:nvPr/>
      </p:nvGrpSpPr>
      <p:grpSpPr>
        <a:xfrm>
          <a:off x="0" y="0"/>
          <a:ext cx="0" cy="0"/>
          <a:chOff x="0" y="0"/>
          <a:chExt cx="0" cy="0"/>
        </a:xfrm>
      </p:grpSpPr>
      <p:sp>
        <p:nvSpPr>
          <p:cNvPr id="848" name="Google Shape;848;p58"/>
          <p:cNvSpPr txBox="1"/>
          <p:nvPr>
            <p:ph idx="1" type="body"/>
          </p:nvPr>
        </p:nvSpPr>
        <p:spPr>
          <a:xfrm>
            <a:off x="713225" y="1266775"/>
            <a:ext cx="7721400" cy="3302100"/>
          </a:xfrm>
          <a:prstGeom prst="rect">
            <a:avLst/>
          </a:prstGeom>
        </p:spPr>
        <p:txBody>
          <a:bodyPr anchorCtr="0" anchor="t" bIns="91425" lIns="91425" spcFirstLastPara="1" rIns="91425" wrap="square" tIns="91425">
            <a:noAutofit/>
          </a:bodyPr>
          <a:lstStyle/>
          <a:p>
            <a:pPr indent="-330200" lvl="0" marL="457200" rtl="0" algn="l">
              <a:lnSpc>
                <a:spcPct val="115000"/>
              </a:lnSpc>
              <a:spcBef>
                <a:spcPts val="1200"/>
              </a:spcBef>
              <a:spcAft>
                <a:spcPts val="0"/>
              </a:spcAft>
              <a:buSzPts val="1600"/>
              <a:buChar char="●"/>
            </a:pPr>
            <a:r>
              <a:rPr lang="en" sz="1600"/>
              <a:t>2.       Other than injecting more or less insulin, some patients inject themselves with insulin at the wrong time. </a:t>
            </a:r>
            <a:endParaRPr sz="1600"/>
          </a:p>
          <a:p>
            <a:pPr indent="0" lvl="0" marL="457200" rtl="0" algn="l">
              <a:lnSpc>
                <a:spcPct val="115000"/>
              </a:lnSpc>
              <a:spcBef>
                <a:spcPts val="1200"/>
              </a:spcBef>
              <a:spcAft>
                <a:spcPts val="0"/>
              </a:spcAft>
              <a:buNone/>
            </a:pPr>
            <a:r>
              <a:rPr lang="en" sz="1600"/>
              <a:t>The InsuChef application will create a message to notify users about when they should inject insulin.</a:t>
            </a:r>
            <a:endParaRPr sz="1600"/>
          </a:p>
          <a:p>
            <a:pPr indent="-330200" lvl="0" marL="457200" rtl="0" algn="l">
              <a:lnSpc>
                <a:spcPct val="115000"/>
              </a:lnSpc>
              <a:spcBef>
                <a:spcPts val="1200"/>
              </a:spcBef>
              <a:spcAft>
                <a:spcPts val="0"/>
              </a:spcAft>
              <a:buSzPts val="1600"/>
              <a:buChar char="●"/>
            </a:pPr>
            <a:r>
              <a:rPr lang="en" sz="1600"/>
              <a:t>3.       Although insulin injection helps people with diabetes to maintain a healthy and standard life, patients must be careful about their consumption. However, some patients are careless about it. </a:t>
            </a:r>
            <a:endParaRPr sz="1600"/>
          </a:p>
          <a:p>
            <a:pPr indent="0" lvl="0" marL="457200" rtl="0" algn="l">
              <a:lnSpc>
                <a:spcPct val="115000"/>
              </a:lnSpc>
              <a:spcBef>
                <a:spcPts val="1200"/>
              </a:spcBef>
              <a:spcAft>
                <a:spcPts val="0"/>
              </a:spcAft>
              <a:buNone/>
            </a:pPr>
            <a:r>
              <a:rPr lang="en" sz="1600"/>
              <a:t>InsuChef will help patients to keep their carbohydrate intake limited since it calculates their carbohydrate intake for each meal.</a:t>
            </a:r>
            <a:endParaRPr sz="1600"/>
          </a:p>
          <a:p>
            <a:pPr indent="0" lvl="0" marL="457200" rtl="0" algn="l">
              <a:spcBef>
                <a:spcPts val="1200"/>
              </a:spcBef>
              <a:spcAft>
                <a:spcPts val="1200"/>
              </a:spcAft>
              <a:buNone/>
            </a:pPr>
            <a:r>
              <a:t/>
            </a:r>
            <a:endParaRPr/>
          </a:p>
        </p:txBody>
      </p:sp>
      <p:sp>
        <p:nvSpPr>
          <p:cNvPr id="849" name="Google Shape;849;p58"/>
          <p:cNvSpPr txBox="1"/>
          <p:nvPr>
            <p:ph type="title"/>
          </p:nvPr>
        </p:nvSpPr>
        <p:spPr>
          <a:xfrm>
            <a:off x="713225" y="368825"/>
            <a:ext cx="77214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Problems and solutıons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3" name="Shape 853"/>
        <p:cNvGrpSpPr/>
        <p:nvPr/>
      </p:nvGrpSpPr>
      <p:grpSpPr>
        <a:xfrm>
          <a:off x="0" y="0"/>
          <a:ext cx="0" cy="0"/>
          <a:chOff x="0" y="0"/>
          <a:chExt cx="0" cy="0"/>
        </a:xfrm>
      </p:grpSpPr>
      <p:sp>
        <p:nvSpPr>
          <p:cNvPr id="854" name="Google Shape;854;p59"/>
          <p:cNvSpPr txBox="1"/>
          <p:nvPr>
            <p:ph type="title"/>
          </p:nvPr>
        </p:nvSpPr>
        <p:spPr>
          <a:xfrm>
            <a:off x="713225" y="368825"/>
            <a:ext cx="77214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FEATURES</a:t>
            </a:r>
            <a:endParaRPr/>
          </a:p>
        </p:txBody>
      </p:sp>
      <p:pic>
        <p:nvPicPr>
          <p:cNvPr id="855" name="Google Shape;855;p59"/>
          <p:cNvPicPr preferRelativeResize="0"/>
          <p:nvPr/>
        </p:nvPicPr>
        <p:blipFill rotWithShape="1">
          <a:blip r:embed="rId3">
            <a:alphaModFix/>
          </a:blip>
          <a:srcRect b="-2375" l="0" r="0" t="0"/>
          <a:stretch/>
        </p:blipFill>
        <p:spPr>
          <a:xfrm>
            <a:off x="713225" y="1266775"/>
            <a:ext cx="1856499" cy="3380583"/>
          </a:xfrm>
          <a:prstGeom prst="rect">
            <a:avLst/>
          </a:prstGeom>
          <a:noFill/>
          <a:ln>
            <a:noFill/>
          </a:ln>
        </p:spPr>
      </p:pic>
      <p:pic>
        <p:nvPicPr>
          <p:cNvPr id="856" name="Google Shape;856;p59"/>
          <p:cNvPicPr preferRelativeResize="0"/>
          <p:nvPr/>
        </p:nvPicPr>
        <p:blipFill>
          <a:blip r:embed="rId4">
            <a:alphaModFix/>
          </a:blip>
          <a:stretch>
            <a:fillRect/>
          </a:stretch>
        </p:blipFill>
        <p:spPr>
          <a:xfrm>
            <a:off x="2569725" y="1266775"/>
            <a:ext cx="1856497" cy="3302100"/>
          </a:xfrm>
          <a:prstGeom prst="rect">
            <a:avLst/>
          </a:prstGeom>
          <a:noFill/>
          <a:ln>
            <a:noFill/>
          </a:ln>
        </p:spPr>
      </p:pic>
      <p:sp>
        <p:nvSpPr>
          <p:cNvPr id="857" name="Google Shape;857;p59"/>
          <p:cNvSpPr txBox="1"/>
          <p:nvPr>
            <p:ph idx="1" type="body"/>
          </p:nvPr>
        </p:nvSpPr>
        <p:spPr>
          <a:xfrm>
            <a:off x="4426225" y="1517125"/>
            <a:ext cx="4008300" cy="2801400"/>
          </a:xfrm>
          <a:prstGeom prst="rect">
            <a:avLst/>
          </a:prstGeom>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lang="en" sz="1200">
                <a:solidFill>
                  <a:srgbClr val="D1D5DB"/>
                </a:solidFill>
                <a:highlight>
                  <a:srgbClr val="444654"/>
                </a:highlight>
                <a:latin typeface="Roboto"/>
                <a:ea typeface="Roboto"/>
                <a:cs typeface="Roboto"/>
                <a:sym typeface="Roboto"/>
              </a:rPr>
              <a:t>This diabetes management app features five screens, each with a unique function to help patients manage their diabetes. </a:t>
            </a:r>
            <a:endParaRPr sz="1200">
              <a:solidFill>
                <a:srgbClr val="D1D5DB"/>
              </a:solidFill>
              <a:highlight>
                <a:srgbClr val="444654"/>
              </a:highlight>
              <a:latin typeface="Roboto"/>
              <a:ea typeface="Roboto"/>
              <a:cs typeface="Roboto"/>
              <a:sym typeface="Roboto"/>
            </a:endParaRPr>
          </a:p>
          <a:p>
            <a:pPr indent="0" lvl="0" marL="0" rtl="0" algn="l">
              <a:lnSpc>
                <a:spcPct val="115000"/>
              </a:lnSpc>
              <a:spcBef>
                <a:spcPts val="1200"/>
              </a:spcBef>
              <a:spcAft>
                <a:spcPts val="0"/>
              </a:spcAft>
              <a:buNone/>
            </a:pPr>
            <a:r>
              <a:rPr lang="en" sz="1200">
                <a:solidFill>
                  <a:srgbClr val="D1D5DB"/>
                </a:solidFill>
                <a:highlight>
                  <a:srgbClr val="444654"/>
                </a:highlight>
                <a:latin typeface="Roboto"/>
                <a:ea typeface="Roboto"/>
                <a:cs typeface="Roboto"/>
                <a:sym typeface="Roboto"/>
              </a:rPr>
              <a:t>The Profile Screen collects important patient information for calculations, such as weight, insulin to carbohydrate ratio, insulin sensitivity factor, and target blood sugar levels. </a:t>
            </a:r>
            <a:endParaRPr sz="1200">
              <a:solidFill>
                <a:srgbClr val="D1D5DB"/>
              </a:solidFill>
              <a:highlight>
                <a:srgbClr val="444654"/>
              </a:highlight>
              <a:latin typeface="Roboto"/>
              <a:ea typeface="Roboto"/>
              <a:cs typeface="Roboto"/>
              <a:sym typeface="Roboto"/>
            </a:endParaRPr>
          </a:p>
          <a:p>
            <a:pPr indent="0" lvl="0" marL="0" rtl="0" algn="l">
              <a:lnSpc>
                <a:spcPct val="115000"/>
              </a:lnSpc>
              <a:spcBef>
                <a:spcPts val="1200"/>
              </a:spcBef>
              <a:spcAft>
                <a:spcPts val="1200"/>
              </a:spcAft>
              <a:buNone/>
            </a:pPr>
            <a:r>
              <a:rPr lang="en" sz="1200">
                <a:solidFill>
                  <a:srgbClr val="D1D5DB"/>
                </a:solidFill>
                <a:highlight>
                  <a:srgbClr val="444654"/>
                </a:highlight>
                <a:latin typeface="Roboto"/>
                <a:ea typeface="Roboto"/>
                <a:cs typeface="Roboto"/>
                <a:sym typeface="Roboto"/>
              </a:rPr>
              <a:t>The Main Screen has buttons for updating patient information and accessing the Food List Screen, which displays food categories and frequently used items for meal planning. </a:t>
            </a:r>
            <a:endParaRPr/>
          </a:p>
        </p:txBody>
      </p:sp>
      <p:sp>
        <p:nvSpPr>
          <p:cNvPr id="858" name="Google Shape;858;p59"/>
          <p:cNvSpPr txBox="1"/>
          <p:nvPr>
            <p:ph idx="1" type="body"/>
          </p:nvPr>
        </p:nvSpPr>
        <p:spPr>
          <a:xfrm>
            <a:off x="3066625" y="4647350"/>
            <a:ext cx="1359600" cy="3786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sz="1600"/>
              <a:t>                     (2)</a:t>
            </a:r>
            <a:endParaRPr sz="1600"/>
          </a:p>
          <a:p>
            <a:pPr indent="0" lvl="0" marL="457200" rtl="0" algn="l">
              <a:spcBef>
                <a:spcPts val="1200"/>
              </a:spcBef>
              <a:spcAft>
                <a:spcPts val="120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2" name="Shape 862"/>
        <p:cNvGrpSpPr/>
        <p:nvPr/>
      </p:nvGrpSpPr>
      <p:grpSpPr>
        <a:xfrm>
          <a:off x="0" y="0"/>
          <a:ext cx="0" cy="0"/>
          <a:chOff x="0" y="0"/>
          <a:chExt cx="0" cy="0"/>
        </a:xfrm>
      </p:grpSpPr>
      <p:sp>
        <p:nvSpPr>
          <p:cNvPr id="863" name="Google Shape;863;p60"/>
          <p:cNvSpPr txBox="1"/>
          <p:nvPr>
            <p:ph type="title"/>
          </p:nvPr>
        </p:nvSpPr>
        <p:spPr>
          <a:xfrm>
            <a:off x="713225" y="368825"/>
            <a:ext cx="77214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FEATURES</a:t>
            </a:r>
            <a:endParaRPr/>
          </a:p>
        </p:txBody>
      </p:sp>
      <p:pic>
        <p:nvPicPr>
          <p:cNvPr id="864" name="Google Shape;864;p60"/>
          <p:cNvPicPr preferRelativeResize="0"/>
          <p:nvPr/>
        </p:nvPicPr>
        <p:blipFill rotWithShape="1">
          <a:blip r:embed="rId3">
            <a:alphaModFix/>
          </a:blip>
          <a:srcRect b="0" l="1162" r="1162" t="0"/>
          <a:stretch/>
        </p:blipFill>
        <p:spPr>
          <a:xfrm>
            <a:off x="713225" y="1266775"/>
            <a:ext cx="1856499" cy="3380583"/>
          </a:xfrm>
          <a:prstGeom prst="rect">
            <a:avLst/>
          </a:prstGeom>
          <a:noFill/>
          <a:ln>
            <a:noFill/>
          </a:ln>
        </p:spPr>
      </p:pic>
      <p:pic>
        <p:nvPicPr>
          <p:cNvPr id="865" name="Google Shape;865;p60"/>
          <p:cNvPicPr preferRelativeResize="0"/>
          <p:nvPr/>
        </p:nvPicPr>
        <p:blipFill rotWithShape="1">
          <a:blip r:embed="rId4">
            <a:alphaModFix/>
          </a:blip>
          <a:srcRect b="0" l="0" r="0" t="0"/>
          <a:stretch/>
        </p:blipFill>
        <p:spPr>
          <a:xfrm>
            <a:off x="2569725" y="1266775"/>
            <a:ext cx="1900614" cy="3380576"/>
          </a:xfrm>
          <a:prstGeom prst="rect">
            <a:avLst/>
          </a:prstGeom>
          <a:noFill/>
          <a:ln>
            <a:noFill/>
          </a:ln>
        </p:spPr>
      </p:pic>
      <p:sp>
        <p:nvSpPr>
          <p:cNvPr id="866" name="Google Shape;866;p60"/>
          <p:cNvSpPr txBox="1"/>
          <p:nvPr>
            <p:ph idx="1" type="body"/>
          </p:nvPr>
        </p:nvSpPr>
        <p:spPr>
          <a:xfrm>
            <a:off x="4470350" y="1768750"/>
            <a:ext cx="4008300" cy="2376600"/>
          </a:xfrm>
          <a:prstGeom prst="rect">
            <a:avLst/>
          </a:prstGeom>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lang="en" sz="1200">
                <a:solidFill>
                  <a:srgbClr val="D1D5DB"/>
                </a:solidFill>
                <a:highlight>
                  <a:srgbClr val="444654"/>
                </a:highlight>
                <a:latin typeface="Roboto"/>
                <a:ea typeface="Roboto"/>
                <a:cs typeface="Roboto"/>
                <a:sym typeface="Roboto"/>
              </a:rPr>
              <a:t>The Distribution Screen allows for customized meal planning or automatic adjustment of selected food items to stay within a predetermined total meal carbohydrate value.</a:t>
            </a:r>
            <a:endParaRPr sz="1200">
              <a:solidFill>
                <a:srgbClr val="D1D5DB"/>
              </a:solidFill>
              <a:highlight>
                <a:srgbClr val="444654"/>
              </a:highlight>
              <a:latin typeface="Roboto"/>
              <a:ea typeface="Roboto"/>
              <a:cs typeface="Roboto"/>
              <a:sym typeface="Roboto"/>
            </a:endParaRPr>
          </a:p>
          <a:p>
            <a:pPr indent="0" lvl="0" marL="0" rtl="0" algn="l">
              <a:lnSpc>
                <a:spcPct val="115000"/>
              </a:lnSpc>
              <a:spcBef>
                <a:spcPts val="1200"/>
              </a:spcBef>
              <a:spcAft>
                <a:spcPts val="0"/>
              </a:spcAft>
              <a:buNone/>
            </a:pPr>
            <a:r>
              <a:rPr lang="en" sz="1200">
                <a:solidFill>
                  <a:srgbClr val="D1D5DB"/>
                </a:solidFill>
                <a:highlight>
                  <a:srgbClr val="444654"/>
                </a:highlight>
                <a:latin typeface="Roboto"/>
                <a:ea typeface="Roboto"/>
                <a:cs typeface="Roboto"/>
                <a:sym typeface="Roboto"/>
              </a:rPr>
              <a:t> The Insulin Calculation Screen calculates bolus insulin doses based on the patient's information and current blood sugar levels. </a:t>
            </a:r>
            <a:endParaRPr sz="1200">
              <a:solidFill>
                <a:srgbClr val="D1D5DB"/>
              </a:solidFill>
              <a:highlight>
                <a:srgbClr val="444654"/>
              </a:highlight>
              <a:latin typeface="Roboto"/>
              <a:ea typeface="Roboto"/>
              <a:cs typeface="Roboto"/>
              <a:sym typeface="Roboto"/>
            </a:endParaRPr>
          </a:p>
          <a:p>
            <a:pPr indent="0" lvl="0" marL="0" rtl="0" algn="l">
              <a:lnSpc>
                <a:spcPct val="115000"/>
              </a:lnSpc>
              <a:spcBef>
                <a:spcPts val="1200"/>
              </a:spcBef>
              <a:spcAft>
                <a:spcPts val="1200"/>
              </a:spcAft>
              <a:buNone/>
            </a:pPr>
            <a:r>
              <a:rPr lang="en" sz="1200">
                <a:solidFill>
                  <a:srgbClr val="D1D5DB"/>
                </a:solidFill>
                <a:highlight>
                  <a:srgbClr val="444654"/>
                </a:highlight>
                <a:latin typeface="Roboto"/>
                <a:ea typeface="Roboto"/>
                <a:cs typeface="Roboto"/>
                <a:sym typeface="Roboto"/>
              </a:rPr>
              <a:t>With these features, this app simplifies diabetes management for patients.</a:t>
            </a:r>
            <a:endParaRPr/>
          </a:p>
        </p:txBody>
      </p:sp>
      <p:sp>
        <p:nvSpPr>
          <p:cNvPr id="867" name="Google Shape;867;p60"/>
          <p:cNvSpPr txBox="1"/>
          <p:nvPr>
            <p:ph idx="1" type="body"/>
          </p:nvPr>
        </p:nvSpPr>
        <p:spPr>
          <a:xfrm>
            <a:off x="3066625" y="4647350"/>
            <a:ext cx="1359600" cy="3786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sz="1600"/>
              <a:t>                     (2)</a:t>
            </a:r>
            <a:endParaRPr sz="1600"/>
          </a:p>
          <a:p>
            <a:pPr indent="0" lvl="0" marL="457200" rtl="0" algn="l">
              <a:spcBef>
                <a:spcPts val="1200"/>
              </a:spcBef>
              <a:spcAft>
                <a:spcPts val="120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1" name="Shape 871"/>
        <p:cNvGrpSpPr/>
        <p:nvPr/>
      </p:nvGrpSpPr>
      <p:grpSpPr>
        <a:xfrm>
          <a:off x="0" y="0"/>
          <a:ext cx="0" cy="0"/>
          <a:chOff x="0" y="0"/>
          <a:chExt cx="0" cy="0"/>
        </a:xfrm>
      </p:grpSpPr>
      <p:sp>
        <p:nvSpPr>
          <p:cNvPr id="872" name="Google Shape;872;p61"/>
          <p:cNvSpPr txBox="1"/>
          <p:nvPr>
            <p:ph idx="1" type="body"/>
          </p:nvPr>
        </p:nvSpPr>
        <p:spPr>
          <a:xfrm>
            <a:off x="713225" y="1266775"/>
            <a:ext cx="4613100" cy="345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750"/>
              <a:t>To make this app we use two different technologies with java.</a:t>
            </a:r>
            <a:endParaRPr sz="1750"/>
          </a:p>
          <a:p>
            <a:pPr indent="0" lvl="0" marL="0" rtl="0" algn="l">
              <a:spcBef>
                <a:spcPts val="1200"/>
              </a:spcBef>
              <a:spcAft>
                <a:spcPts val="0"/>
              </a:spcAft>
              <a:buNone/>
            </a:pPr>
            <a:r>
              <a:t/>
            </a:r>
            <a:endParaRPr sz="1750"/>
          </a:p>
          <a:p>
            <a:pPr indent="-339725" lvl="0" marL="457200" rtl="0" algn="l">
              <a:spcBef>
                <a:spcPts val="1200"/>
              </a:spcBef>
              <a:spcAft>
                <a:spcPts val="0"/>
              </a:spcAft>
              <a:buSzPts val="1750"/>
              <a:buChar char="●"/>
            </a:pPr>
            <a:r>
              <a:rPr lang="en" sz="1750"/>
              <a:t>Data extraction from  a database using API (Application Programming Interface)</a:t>
            </a:r>
            <a:endParaRPr sz="1750"/>
          </a:p>
          <a:p>
            <a:pPr indent="0" lvl="0" marL="457200" rtl="0" algn="l">
              <a:spcBef>
                <a:spcPts val="1200"/>
              </a:spcBef>
              <a:spcAft>
                <a:spcPts val="0"/>
              </a:spcAft>
              <a:buNone/>
            </a:pPr>
            <a:r>
              <a:t/>
            </a:r>
            <a:endParaRPr sz="1750"/>
          </a:p>
          <a:p>
            <a:pPr indent="-339725" lvl="0" marL="457200" rtl="0" algn="l">
              <a:spcBef>
                <a:spcPts val="1200"/>
              </a:spcBef>
              <a:spcAft>
                <a:spcPts val="0"/>
              </a:spcAft>
              <a:buSzPts val="1750"/>
              <a:buChar char="●"/>
            </a:pPr>
            <a:r>
              <a:rPr lang="en" sz="1750"/>
              <a:t>Making interactive and simple user interface using Android Studio.</a:t>
            </a:r>
            <a:endParaRPr sz="1750"/>
          </a:p>
          <a:p>
            <a:pPr indent="0" lvl="0" marL="0" rtl="0" algn="l">
              <a:spcBef>
                <a:spcPts val="1200"/>
              </a:spcBef>
              <a:spcAft>
                <a:spcPts val="0"/>
              </a:spcAft>
              <a:buNone/>
            </a:pPr>
            <a:r>
              <a:t/>
            </a:r>
            <a:endParaRPr sz="1750"/>
          </a:p>
          <a:p>
            <a:pPr indent="0" lvl="0" marL="0" rtl="0" algn="l">
              <a:spcBef>
                <a:spcPts val="1200"/>
              </a:spcBef>
              <a:spcAft>
                <a:spcPts val="0"/>
              </a:spcAft>
              <a:buNone/>
            </a:pPr>
            <a:r>
              <a:t/>
            </a:r>
            <a:endParaRPr sz="1750"/>
          </a:p>
          <a:p>
            <a:pPr indent="0" lvl="0" marL="0" rtl="0" algn="l">
              <a:spcBef>
                <a:spcPts val="1200"/>
              </a:spcBef>
              <a:spcAft>
                <a:spcPts val="1200"/>
              </a:spcAft>
              <a:buNone/>
            </a:pPr>
            <a:r>
              <a:t/>
            </a:r>
            <a:endParaRPr sz="1750"/>
          </a:p>
        </p:txBody>
      </p:sp>
      <p:sp>
        <p:nvSpPr>
          <p:cNvPr id="873" name="Google Shape;873;p61"/>
          <p:cNvSpPr txBox="1"/>
          <p:nvPr>
            <p:ph type="title"/>
          </p:nvPr>
        </p:nvSpPr>
        <p:spPr>
          <a:xfrm>
            <a:off x="713225" y="368825"/>
            <a:ext cx="77214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Technologies</a:t>
            </a:r>
            <a:endParaRPr/>
          </a:p>
        </p:txBody>
      </p:sp>
      <p:pic>
        <p:nvPicPr>
          <p:cNvPr id="874" name="Google Shape;874;p61"/>
          <p:cNvPicPr preferRelativeResize="0"/>
          <p:nvPr/>
        </p:nvPicPr>
        <p:blipFill rotWithShape="1">
          <a:blip r:embed="rId3">
            <a:alphaModFix/>
          </a:blip>
          <a:srcRect b="0" l="20480" r="20480" t="0"/>
          <a:stretch/>
        </p:blipFill>
        <p:spPr>
          <a:xfrm>
            <a:off x="5748275" y="1266775"/>
            <a:ext cx="2260325" cy="1781450"/>
          </a:xfrm>
          <a:prstGeom prst="rect">
            <a:avLst/>
          </a:prstGeom>
          <a:noFill/>
          <a:ln>
            <a:noFill/>
          </a:ln>
        </p:spPr>
      </p:pic>
      <p:pic>
        <p:nvPicPr>
          <p:cNvPr id="875" name="Google Shape;875;p61"/>
          <p:cNvPicPr preferRelativeResize="0"/>
          <p:nvPr/>
        </p:nvPicPr>
        <p:blipFill>
          <a:blip r:embed="rId4">
            <a:alphaModFix/>
          </a:blip>
          <a:stretch>
            <a:fillRect/>
          </a:stretch>
        </p:blipFill>
        <p:spPr>
          <a:xfrm>
            <a:off x="5799300" y="3090125"/>
            <a:ext cx="2209299" cy="179047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9" name="Shape 879"/>
        <p:cNvGrpSpPr/>
        <p:nvPr/>
      </p:nvGrpSpPr>
      <p:grpSpPr>
        <a:xfrm>
          <a:off x="0" y="0"/>
          <a:ext cx="0" cy="0"/>
          <a:chOff x="0" y="0"/>
          <a:chExt cx="0" cy="0"/>
        </a:xfrm>
      </p:grpSpPr>
      <p:sp>
        <p:nvSpPr>
          <p:cNvPr id="880" name="Google Shape;880;p62"/>
          <p:cNvSpPr txBox="1"/>
          <p:nvPr>
            <p:ph idx="1" type="body"/>
          </p:nvPr>
        </p:nvSpPr>
        <p:spPr>
          <a:xfrm>
            <a:off x="713225" y="1070900"/>
            <a:ext cx="7721400" cy="3518100"/>
          </a:xfrm>
          <a:prstGeom prst="rect">
            <a:avLst/>
          </a:prstGeom>
        </p:spPr>
        <p:txBody>
          <a:bodyPr anchorCtr="0" anchor="t" bIns="91425" lIns="91425" spcFirstLastPara="1" rIns="91425" wrap="square" tIns="91425">
            <a:noAutofit/>
          </a:bodyPr>
          <a:lstStyle/>
          <a:p>
            <a:pPr indent="-320675" lvl="0" marL="457200" rtl="0" algn="l">
              <a:spcBef>
                <a:spcPts val="0"/>
              </a:spcBef>
              <a:spcAft>
                <a:spcPts val="0"/>
              </a:spcAft>
              <a:buSzPts val="1450"/>
              <a:buChar char="●"/>
            </a:pPr>
            <a:r>
              <a:rPr lang="en" sz="1450"/>
              <a:t>API is a tool that ones can extract  data generally from a website or a </a:t>
            </a:r>
            <a:r>
              <a:rPr lang="en" sz="1450"/>
              <a:t>database.</a:t>
            </a:r>
            <a:endParaRPr sz="1450"/>
          </a:p>
          <a:p>
            <a:pPr indent="-320675" lvl="0" marL="457200" rtl="0" algn="l">
              <a:spcBef>
                <a:spcPts val="0"/>
              </a:spcBef>
              <a:spcAft>
                <a:spcPts val="0"/>
              </a:spcAft>
              <a:buSzPts val="1450"/>
              <a:buChar char="●"/>
            </a:pPr>
            <a:r>
              <a:rPr lang="en" sz="1450"/>
              <a:t>In our application we will use USDA FoodData Central website’s database which has enough data about common foods’ carbohydrate amount and nutrition value.</a:t>
            </a:r>
            <a:endParaRPr sz="1450"/>
          </a:p>
          <a:p>
            <a:pPr indent="-320675" lvl="0" marL="457200" rtl="0" algn="l">
              <a:spcBef>
                <a:spcPts val="0"/>
              </a:spcBef>
              <a:spcAft>
                <a:spcPts val="0"/>
              </a:spcAft>
              <a:buSzPts val="1450"/>
              <a:buChar char="●"/>
            </a:pPr>
            <a:r>
              <a:rPr lang="en" sz="1450"/>
              <a:t>We will first get our API key which we will get from the website then by using this key we will request data from the database. After getting the data we will parse it in a file and store it.</a:t>
            </a:r>
            <a:endParaRPr sz="1450"/>
          </a:p>
          <a:p>
            <a:pPr indent="-320675" lvl="0" marL="457200" rtl="0" algn="l">
              <a:spcBef>
                <a:spcPts val="0"/>
              </a:spcBef>
              <a:spcAft>
                <a:spcPts val="0"/>
              </a:spcAft>
              <a:buSzPts val="1450"/>
              <a:buChar char="●"/>
            </a:pPr>
            <a:r>
              <a:rPr lang="en" sz="1450"/>
              <a:t>In this way we always have data to process even without the internet connection and  we don’t always need to send requests to the website and exceed the request limit.</a:t>
            </a:r>
            <a:endParaRPr sz="1450"/>
          </a:p>
          <a:p>
            <a:pPr indent="0" lvl="0" marL="0" rtl="0" algn="l">
              <a:spcBef>
                <a:spcPts val="1200"/>
              </a:spcBef>
              <a:spcAft>
                <a:spcPts val="0"/>
              </a:spcAft>
              <a:buNone/>
            </a:pPr>
            <a:r>
              <a:t/>
            </a:r>
            <a:endParaRPr sz="1450"/>
          </a:p>
          <a:p>
            <a:pPr indent="0" lvl="0" marL="0" rtl="0" algn="l">
              <a:spcBef>
                <a:spcPts val="1200"/>
              </a:spcBef>
              <a:spcAft>
                <a:spcPts val="0"/>
              </a:spcAft>
              <a:buNone/>
            </a:pPr>
            <a:r>
              <a:t/>
            </a:r>
            <a:endParaRPr sz="1150"/>
          </a:p>
          <a:p>
            <a:pPr indent="0" lvl="0" marL="0" rtl="0" algn="l">
              <a:spcBef>
                <a:spcPts val="1200"/>
              </a:spcBef>
              <a:spcAft>
                <a:spcPts val="1200"/>
              </a:spcAft>
              <a:buNone/>
            </a:pPr>
            <a:r>
              <a:t/>
            </a:r>
            <a:endParaRPr sz="1150"/>
          </a:p>
        </p:txBody>
      </p:sp>
      <p:sp>
        <p:nvSpPr>
          <p:cNvPr id="881" name="Google Shape;881;p62"/>
          <p:cNvSpPr txBox="1"/>
          <p:nvPr>
            <p:ph type="title"/>
          </p:nvPr>
        </p:nvSpPr>
        <p:spPr>
          <a:xfrm>
            <a:off x="713225" y="368825"/>
            <a:ext cx="77214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900"/>
              <a:t>What is API and How Will we use iT</a:t>
            </a:r>
            <a:endParaRPr sz="2900"/>
          </a:p>
        </p:txBody>
      </p:sp>
      <p:sp>
        <p:nvSpPr>
          <p:cNvPr id="882" name="Google Shape;882;p62"/>
          <p:cNvSpPr/>
          <p:nvPr/>
        </p:nvSpPr>
        <p:spPr>
          <a:xfrm>
            <a:off x="609700" y="3496950"/>
            <a:ext cx="1125300" cy="1080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USDA Food Database</a:t>
            </a:r>
            <a:endParaRPr/>
          </a:p>
        </p:txBody>
      </p:sp>
      <p:sp>
        <p:nvSpPr>
          <p:cNvPr id="883" name="Google Shape;883;p62"/>
          <p:cNvSpPr/>
          <p:nvPr/>
        </p:nvSpPr>
        <p:spPr>
          <a:xfrm>
            <a:off x="2644950" y="3496950"/>
            <a:ext cx="791100" cy="411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t>API Key</a:t>
            </a:r>
            <a:endParaRPr sz="1200"/>
          </a:p>
        </p:txBody>
      </p:sp>
      <p:sp>
        <p:nvSpPr>
          <p:cNvPr id="884" name="Google Shape;884;p62"/>
          <p:cNvSpPr/>
          <p:nvPr/>
        </p:nvSpPr>
        <p:spPr>
          <a:xfrm>
            <a:off x="4145075" y="3476025"/>
            <a:ext cx="1406400" cy="1101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Our Application</a:t>
            </a:r>
            <a:endParaRPr/>
          </a:p>
        </p:txBody>
      </p:sp>
      <p:sp>
        <p:nvSpPr>
          <p:cNvPr id="885" name="Google Shape;885;p62"/>
          <p:cNvSpPr/>
          <p:nvPr/>
        </p:nvSpPr>
        <p:spPr>
          <a:xfrm>
            <a:off x="6304950" y="3954125"/>
            <a:ext cx="934200" cy="411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Parsing</a:t>
            </a:r>
            <a:endParaRPr/>
          </a:p>
        </p:txBody>
      </p:sp>
      <p:sp>
        <p:nvSpPr>
          <p:cNvPr id="886" name="Google Shape;886;p62"/>
          <p:cNvSpPr/>
          <p:nvPr/>
        </p:nvSpPr>
        <p:spPr>
          <a:xfrm>
            <a:off x="8023775" y="3628425"/>
            <a:ext cx="575100" cy="482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File</a:t>
            </a:r>
            <a:endParaRPr/>
          </a:p>
        </p:txBody>
      </p:sp>
      <p:cxnSp>
        <p:nvCxnSpPr>
          <p:cNvPr id="887" name="Google Shape;887;p62"/>
          <p:cNvCxnSpPr/>
          <p:nvPr/>
        </p:nvCxnSpPr>
        <p:spPr>
          <a:xfrm rot="10800000">
            <a:off x="3562550" y="3733050"/>
            <a:ext cx="441900" cy="0"/>
          </a:xfrm>
          <a:prstGeom prst="straightConnector1">
            <a:avLst/>
          </a:prstGeom>
          <a:noFill/>
          <a:ln cap="flat" cmpd="sng" w="9525">
            <a:solidFill>
              <a:schemeClr val="dk2"/>
            </a:solidFill>
            <a:prstDash val="solid"/>
            <a:round/>
            <a:headEnd len="med" w="med" type="none"/>
            <a:tailEnd len="med" w="med" type="triangle"/>
          </a:ln>
        </p:spPr>
      </p:cxnSp>
      <p:cxnSp>
        <p:nvCxnSpPr>
          <p:cNvPr id="888" name="Google Shape;888;p62"/>
          <p:cNvCxnSpPr/>
          <p:nvPr/>
        </p:nvCxnSpPr>
        <p:spPr>
          <a:xfrm rot="10800000">
            <a:off x="1969225" y="3642650"/>
            <a:ext cx="512400" cy="0"/>
          </a:xfrm>
          <a:prstGeom prst="straightConnector1">
            <a:avLst/>
          </a:prstGeom>
          <a:noFill/>
          <a:ln cap="flat" cmpd="sng" w="9525">
            <a:solidFill>
              <a:schemeClr val="dk2"/>
            </a:solidFill>
            <a:prstDash val="solid"/>
            <a:round/>
            <a:headEnd len="med" w="med" type="none"/>
            <a:tailEnd len="med" w="med" type="triangle"/>
          </a:ln>
        </p:spPr>
      </p:cxnSp>
      <p:cxnSp>
        <p:nvCxnSpPr>
          <p:cNvPr id="889" name="Google Shape;889;p62"/>
          <p:cNvCxnSpPr/>
          <p:nvPr/>
        </p:nvCxnSpPr>
        <p:spPr>
          <a:xfrm>
            <a:off x="5631875" y="4275525"/>
            <a:ext cx="492300" cy="0"/>
          </a:xfrm>
          <a:prstGeom prst="straightConnector1">
            <a:avLst/>
          </a:prstGeom>
          <a:noFill/>
          <a:ln cap="flat" cmpd="sng" w="9525">
            <a:solidFill>
              <a:schemeClr val="dk2"/>
            </a:solidFill>
            <a:prstDash val="solid"/>
            <a:round/>
            <a:headEnd len="med" w="med" type="none"/>
            <a:tailEnd len="med" w="med" type="triangle"/>
          </a:ln>
        </p:spPr>
      </p:cxnSp>
      <p:cxnSp>
        <p:nvCxnSpPr>
          <p:cNvPr id="890" name="Google Shape;890;p62"/>
          <p:cNvCxnSpPr/>
          <p:nvPr/>
        </p:nvCxnSpPr>
        <p:spPr>
          <a:xfrm flipH="1" rot="10800000">
            <a:off x="7410000" y="4094775"/>
            <a:ext cx="492300" cy="190800"/>
          </a:xfrm>
          <a:prstGeom prst="straightConnector1">
            <a:avLst/>
          </a:prstGeom>
          <a:noFill/>
          <a:ln cap="flat" cmpd="sng" w="9525">
            <a:solidFill>
              <a:schemeClr val="dk2"/>
            </a:solidFill>
            <a:prstDash val="solid"/>
            <a:round/>
            <a:headEnd len="med" w="med" type="none"/>
            <a:tailEnd len="med" w="med" type="triangle"/>
          </a:ln>
        </p:spPr>
      </p:cxnSp>
      <p:sp>
        <p:nvSpPr>
          <p:cNvPr id="891" name="Google Shape;891;p62"/>
          <p:cNvSpPr/>
          <p:nvPr/>
        </p:nvSpPr>
        <p:spPr>
          <a:xfrm>
            <a:off x="2501950" y="4094775"/>
            <a:ext cx="934200" cy="482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t>Response</a:t>
            </a:r>
            <a:endParaRPr sz="1200"/>
          </a:p>
        </p:txBody>
      </p:sp>
      <p:cxnSp>
        <p:nvCxnSpPr>
          <p:cNvPr id="892" name="Google Shape;892;p62"/>
          <p:cNvCxnSpPr/>
          <p:nvPr/>
        </p:nvCxnSpPr>
        <p:spPr>
          <a:xfrm>
            <a:off x="3693025" y="4325775"/>
            <a:ext cx="361800" cy="300"/>
          </a:xfrm>
          <a:prstGeom prst="straightConnector1">
            <a:avLst/>
          </a:prstGeom>
          <a:noFill/>
          <a:ln cap="flat" cmpd="sng" w="9525">
            <a:solidFill>
              <a:schemeClr val="dk2"/>
            </a:solidFill>
            <a:prstDash val="solid"/>
            <a:round/>
            <a:headEnd len="med" w="med" type="none"/>
            <a:tailEnd len="med" w="med" type="triangle"/>
          </a:ln>
        </p:spPr>
      </p:cxnSp>
      <p:cxnSp>
        <p:nvCxnSpPr>
          <p:cNvPr id="893" name="Google Shape;893;p62"/>
          <p:cNvCxnSpPr/>
          <p:nvPr/>
        </p:nvCxnSpPr>
        <p:spPr>
          <a:xfrm>
            <a:off x="1969300" y="4355900"/>
            <a:ext cx="381900" cy="0"/>
          </a:xfrm>
          <a:prstGeom prst="straightConnector1">
            <a:avLst/>
          </a:prstGeom>
          <a:noFill/>
          <a:ln cap="flat" cmpd="sng" w="9525">
            <a:solidFill>
              <a:schemeClr val="dk2"/>
            </a:solidFill>
            <a:prstDash val="solid"/>
            <a:round/>
            <a:headEnd len="med" w="med" type="none"/>
            <a:tailEnd len="med" w="med" type="triangle"/>
          </a:ln>
        </p:spPr>
      </p:cxnSp>
      <p:sp>
        <p:nvSpPr>
          <p:cNvPr id="894" name="Google Shape;894;p62"/>
          <p:cNvSpPr/>
          <p:nvPr/>
        </p:nvSpPr>
        <p:spPr>
          <a:xfrm>
            <a:off x="6304925" y="3481900"/>
            <a:ext cx="934200" cy="251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Reading</a:t>
            </a:r>
            <a:endParaRPr/>
          </a:p>
        </p:txBody>
      </p:sp>
      <p:cxnSp>
        <p:nvCxnSpPr>
          <p:cNvPr id="895" name="Google Shape;895;p62"/>
          <p:cNvCxnSpPr/>
          <p:nvPr/>
        </p:nvCxnSpPr>
        <p:spPr>
          <a:xfrm rot="10800000">
            <a:off x="5682125" y="3602500"/>
            <a:ext cx="522300" cy="2400"/>
          </a:xfrm>
          <a:prstGeom prst="straightConnector1">
            <a:avLst/>
          </a:prstGeom>
          <a:noFill/>
          <a:ln cap="flat" cmpd="sng" w="9525">
            <a:solidFill>
              <a:schemeClr val="dk2"/>
            </a:solidFill>
            <a:prstDash val="solid"/>
            <a:round/>
            <a:headEnd len="med" w="med" type="none"/>
            <a:tailEnd len="med" w="med" type="triangle"/>
          </a:ln>
        </p:spPr>
      </p:cxnSp>
      <p:cxnSp>
        <p:nvCxnSpPr>
          <p:cNvPr id="896" name="Google Shape;896;p62"/>
          <p:cNvCxnSpPr/>
          <p:nvPr/>
        </p:nvCxnSpPr>
        <p:spPr>
          <a:xfrm rot="10800000">
            <a:off x="7430075" y="3592550"/>
            <a:ext cx="432000" cy="300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World Diabetes Day by Slidesgo">
  <a:themeElements>
    <a:clrScheme name="Simple Light">
      <a:dk1>
        <a:srgbClr val="F6EFE4"/>
      </a:dk1>
      <a:lt1>
        <a:srgbClr val="103C60"/>
      </a:lt1>
      <a:dk2>
        <a:srgbClr val="8CD8E1"/>
      </a:dk2>
      <a:lt2>
        <a:srgbClr val="53A2B9"/>
      </a:lt2>
      <a:accent1>
        <a:srgbClr val="FE5145"/>
      </a:accent1>
      <a:accent2>
        <a:srgbClr val="1C5F5D"/>
      </a:accent2>
      <a:accent3>
        <a:srgbClr val="F6BC9B"/>
      </a:accent3>
      <a:accent4>
        <a:srgbClr val="F08F58"/>
      </a:accent4>
      <a:accent5>
        <a:srgbClr val="FFFFFF"/>
      </a:accent5>
      <a:accent6>
        <a:srgbClr val="FFFFFF"/>
      </a:accent6>
      <a:hlink>
        <a:srgbClr val="F6EFE4"/>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